
<file path=[Content_Types].xml><?xml version="1.0" encoding="utf-8"?>
<Types xmlns="http://schemas.openxmlformats.org/package/2006/content-types">
  <Default Extension="fntdata" ContentType="application/x-fontdata"/>
  <Default Extension="jfif"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Lst>
  <p:notesMasterIdLst>
    <p:notesMasterId r:id="rId19"/>
  </p:notesMasterIdLst>
  <p:sldIdLst>
    <p:sldId id="256" r:id="rId2"/>
    <p:sldId id="257" r:id="rId3"/>
    <p:sldId id="258" r:id="rId4"/>
    <p:sldId id="260" r:id="rId5"/>
    <p:sldId id="259" r:id="rId6"/>
    <p:sldId id="262" r:id="rId7"/>
    <p:sldId id="261" r:id="rId8"/>
    <p:sldId id="265" r:id="rId9"/>
    <p:sldId id="315" r:id="rId10"/>
    <p:sldId id="282" r:id="rId11"/>
    <p:sldId id="271" r:id="rId12"/>
    <p:sldId id="283" r:id="rId13"/>
    <p:sldId id="314" r:id="rId14"/>
    <p:sldId id="272" r:id="rId15"/>
    <p:sldId id="266" r:id="rId16"/>
    <p:sldId id="281" r:id="rId17"/>
    <p:sldId id="292" r:id="rId18"/>
  </p:sldIdLst>
  <p:sldSz cx="9144000" cy="5143500" type="screen16x9"/>
  <p:notesSz cx="6858000" cy="9144000"/>
  <p:embeddedFontLst>
    <p:embeddedFont>
      <p:font typeface="Dela Gothic One" panose="020B0604020202020204" charset="-128"/>
      <p:regular r:id="rId20"/>
    </p:embeddedFont>
    <p:embeddedFont>
      <p:font typeface="Didact Gothic" panose="020B0604020202020204" charset="0"/>
      <p:regular r:id="rId21"/>
    </p:embeddedFont>
    <p:embeddedFont>
      <p:font typeface="Roboto Condensed Light" panose="02000000000000000000" pitchFamily="2" charset="0"/>
      <p:regular r:id="rId22"/>
      <p:italic r:id="rId23"/>
    </p:embeddedFont>
    <p:embeddedFont>
      <p:font typeface="Saira SemiCondensed ExtraBold" panose="020B0604020202020204" charset="0"/>
      <p:bold r:id="rId24"/>
    </p:embeddedFont>
    <p:embeddedFont>
      <p:font typeface="Sora" panose="020B0604020202020204"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743C"/>
    <a:srgbClr val="F674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D35CE45-8500-4088-B2A0-BC4D5E4E0330}">
  <a:tblStyle styleId="{CD35CE45-8500-4088-B2A0-BC4D5E4E033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E1234B-186A-4419-8B69-D8974F3148E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324" y="12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9"/>
        <p:cNvGrpSpPr/>
        <p:nvPr/>
      </p:nvGrpSpPr>
      <p:grpSpPr>
        <a:xfrm>
          <a:off x="0" y="0"/>
          <a:ext cx="0" cy="0"/>
          <a:chOff x="0" y="0"/>
          <a:chExt cx="0" cy="0"/>
        </a:xfrm>
      </p:grpSpPr>
      <p:sp>
        <p:nvSpPr>
          <p:cNvPr id="2380" name="Google Shape;2380;geebc273f4e_0_19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1" name="Google Shape;2381;geebc273f4e_0_19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geebc273f4e_0_19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1" name="Google Shape;1711;geebc273f4e_0_19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eebc273f4e_0_19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eebc273f4e_0_19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eebc273f4e_0_19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eebc273f4e_0_19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419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eebc273f4e_0_19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eebc273f4e_0_19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ea901b647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5" name="Google Shape;1425;gea901b647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0"/>
        <p:cNvGrpSpPr/>
        <p:nvPr/>
      </p:nvGrpSpPr>
      <p:grpSpPr>
        <a:xfrm>
          <a:off x="0" y="0"/>
          <a:ext cx="0" cy="0"/>
          <a:chOff x="0" y="0"/>
          <a:chExt cx="0" cy="0"/>
        </a:xfrm>
      </p:grpSpPr>
      <p:sp>
        <p:nvSpPr>
          <p:cNvPr id="2311" name="Google Shape;2311;geebc273f4e_0_196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2" name="Google Shape;2312;geebc273f4e_0_19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0"/>
        <p:cNvGrpSpPr/>
        <p:nvPr/>
      </p:nvGrpSpPr>
      <p:grpSpPr>
        <a:xfrm>
          <a:off x="0" y="0"/>
          <a:ext cx="0" cy="0"/>
          <a:chOff x="0" y="0"/>
          <a:chExt cx="0" cy="0"/>
        </a:xfrm>
      </p:grpSpPr>
      <p:sp>
        <p:nvSpPr>
          <p:cNvPr id="4921" name="Google Shape;4921;geebc273f4e_0_21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2" name="Google Shape;4922;geebc273f4e_0_21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ea901b647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ea901b647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eebc273f4e_0_22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eebc273f4e_0_22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eea78fb5ef_1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eea78fb5ef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ea901b647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ea901b647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ea901b6474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ea901b6474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ea901b6474_0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ea901b6474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eebc273f4e_0_19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eebc273f4e_0_19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eebc273f4e_0_19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eebc273f4e_0_19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983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325" y="415225"/>
            <a:ext cx="5770800" cy="16083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5400">
                <a:latin typeface="Saira SemiCondensed ExtraBold"/>
                <a:ea typeface="Saira SemiCondensed ExtraBold"/>
                <a:cs typeface="Saira SemiCondensed ExtraBold"/>
                <a:sym typeface="Saira SemiCondensed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39325" y="2109200"/>
            <a:ext cx="3882000" cy="279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400">
                <a:latin typeface="Sora"/>
                <a:ea typeface="Sora"/>
                <a:cs typeface="Sora"/>
                <a:sym typeface="Sor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1799990">
            <a:off x="-621258" y="2601494"/>
            <a:ext cx="3812743" cy="3812743"/>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9000020">
            <a:off x="7089177" y="-831705"/>
            <a:ext cx="2447629" cy="2447629"/>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2">
  <p:cSld name="CUSTOM_1_1_1">
    <p:spTree>
      <p:nvGrpSpPr>
        <p:cNvPr id="1" name="Shape 133"/>
        <p:cNvGrpSpPr/>
        <p:nvPr/>
      </p:nvGrpSpPr>
      <p:grpSpPr>
        <a:xfrm>
          <a:off x="0" y="0"/>
          <a:ext cx="0" cy="0"/>
          <a:chOff x="0" y="0"/>
          <a:chExt cx="0" cy="0"/>
        </a:xfrm>
      </p:grpSpPr>
      <p:sp>
        <p:nvSpPr>
          <p:cNvPr id="134" name="Google Shape;134;p16"/>
          <p:cNvSpPr txBox="1">
            <a:spLocks noGrp="1"/>
          </p:cNvSpPr>
          <p:nvPr>
            <p:ph type="title"/>
          </p:nvPr>
        </p:nvSpPr>
        <p:spPr>
          <a:xfrm>
            <a:off x="1403225" y="1356025"/>
            <a:ext cx="2641500" cy="399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a:endParaRPr/>
          </a:p>
        </p:txBody>
      </p:sp>
      <p:sp>
        <p:nvSpPr>
          <p:cNvPr id="135" name="Google Shape;135;p16"/>
          <p:cNvSpPr txBox="1">
            <a:spLocks noGrp="1"/>
          </p:cNvSpPr>
          <p:nvPr>
            <p:ph type="subTitle" idx="1"/>
          </p:nvPr>
        </p:nvSpPr>
        <p:spPr>
          <a:xfrm>
            <a:off x="1403225" y="1768125"/>
            <a:ext cx="4107900" cy="70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6" name="Google Shape;136;p16"/>
          <p:cNvSpPr txBox="1">
            <a:spLocks noGrp="1"/>
          </p:cNvSpPr>
          <p:nvPr>
            <p:ph type="title" idx="2"/>
          </p:nvPr>
        </p:nvSpPr>
        <p:spPr>
          <a:xfrm>
            <a:off x="1403225" y="3614900"/>
            <a:ext cx="2712900" cy="3999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a:endParaRPr/>
          </a:p>
        </p:txBody>
      </p:sp>
      <p:sp>
        <p:nvSpPr>
          <p:cNvPr id="137" name="Google Shape;137;p16"/>
          <p:cNvSpPr txBox="1">
            <a:spLocks noGrp="1"/>
          </p:cNvSpPr>
          <p:nvPr>
            <p:ph type="subTitle" idx="3"/>
          </p:nvPr>
        </p:nvSpPr>
        <p:spPr>
          <a:xfrm>
            <a:off x="1403225" y="4027150"/>
            <a:ext cx="4107900" cy="70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8" name="Google Shape;138;p16"/>
          <p:cNvSpPr txBox="1">
            <a:spLocks noGrp="1"/>
          </p:cNvSpPr>
          <p:nvPr>
            <p:ph type="title" idx="4"/>
          </p:nvPr>
        </p:nvSpPr>
        <p:spPr>
          <a:xfrm>
            <a:off x="5027004" y="2488782"/>
            <a:ext cx="2641500" cy="399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a:endParaRPr/>
          </a:p>
        </p:txBody>
      </p:sp>
      <p:sp>
        <p:nvSpPr>
          <p:cNvPr id="139" name="Google Shape;139;p16"/>
          <p:cNvSpPr txBox="1">
            <a:spLocks noGrp="1"/>
          </p:cNvSpPr>
          <p:nvPr>
            <p:ph type="subTitle" idx="5"/>
          </p:nvPr>
        </p:nvSpPr>
        <p:spPr>
          <a:xfrm>
            <a:off x="3560875" y="2901032"/>
            <a:ext cx="4107900" cy="704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0" name="Google Shape;140;p16"/>
          <p:cNvSpPr txBox="1">
            <a:spLocks noGrp="1"/>
          </p:cNvSpPr>
          <p:nvPr>
            <p:ph type="title" idx="6"/>
          </p:nvPr>
        </p:nvSpPr>
        <p:spPr>
          <a:xfrm>
            <a:off x="717425" y="388925"/>
            <a:ext cx="7709100" cy="588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1" name="Google Shape;141;p16"/>
          <p:cNvSpPr/>
          <p:nvPr/>
        </p:nvSpPr>
        <p:spPr>
          <a:xfrm rot="2199683" flipH="1">
            <a:off x="6184128" y="-356809"/>
            <a:ext cx="3371221" cy="3371221"/>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rot="7321939">
            <a:off x="7129947" y="2687830"/>
            <a:ext cx="3287459" cy="3287487"/>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3_1_1">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631625" y="2039540"/>
            <a:ext cx="3805800" cy="551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5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a:endParaRPr/>
          </a:p>
        </p:txBody>
      </p:sp>
      <p:sp>
        <p:nvSpPr>
          <p:cNvPr id="200" name="Google Shape;200;p23"/>
          <p:cNvSpPr txBox="1">
            <a:spLocks noGrp="1"/>
          </p:cNvSpPr>
          <p:nvPr>
            <p:ph type="subTitle" idx="1"/>
          </p:nvPr>
        </p:nvSpPr>
        <p:spPr>
          <a:xfrm>
            <a:off x="631625" y="2711675"/>
            <a:ext cx="4051200" cy="76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1" name="Google Shape;201;p23"/>
          <p:cNvSpPr/>
          <p:nvPr/>
        </p:nvSpPr>
        <p:spPr>
          <a:xfrm rot="9000020">
            <a:off x="7089177" y="-831705"/>
            <a:ext cx="2447629" cy="2447629"/>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CUSTOM_3_1_1_1">
    <p:spTree>
      <p:nvGrpSpPr>
        <p:cNvPr id="1" name="Shape 202"/>
        <p:cNvGrpSpPr/>
        <p:nvPr/>
      </p:nvGrpSpPr>
      <p:grpSpPr>
        <a:xfrm>
          <a:off x="0" y="0"/>
          <a:ext cx="0" cy="0"/>
          <a:chOff x="0" y="0"/>
          <a:chExt cx="0" cy="0"/>
        </a:xfrm>
      </p:grpSpPr>
      <p:sp>
        <p:nvSpPr>
          <p:cNvPr id="203" name="Google Shape;203;p24"/>
          <p:cNvSpPr txBox="1">
            <a:spLocks noGrp="1"/>
          </p:cNvSpPr>
          <p:nvPr>
            <p:ph type="title"/>
          </p:nvPr>
        </p:nvSpPr>
        <p:spPr>
          <a:xfrm>
            <a:off x="4610825" y="2039540"/>
            <a:ext cx="3805800" cy="551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3500">
                <a:solidFill>
                  <a:schemeClr val="accent4"/>
                </a:solidFill>
              </a:defRPr>
            </a:lvl1pPr>
            <a:lvl2pPr lvl="1" algn="r" rtl="0">
              <a:spcBef>
                <a:spcPts val="0"/>
              </a:spcBef>
              <a:spcAft>
                <a:spcPts val="0"/>
              </a:spcAft>
              <a:buSzPts val="2800"/>
              <a:buNone/>
              <a:defRPr>
                <a:latin typeface="Sora"/>
                <a:ea typeface="Sora"/>
                <a:cs typeface="Sora"/>
                <a:sym typeface="Sora"/>
              </a:defRPr>
            </a:lvl2pPr>
            <a:lvl3pPr lvl="2" algn="r" rtl="0">
              <a:spcBef>
                <a:spcPts val="0"/>
              </a:spcBef>
              <a:spcAft>
                <a:spcPts val="0"/>
              </a:spcAft>
              <a:buSzPts val="2800"/>
              <a:buNone/>
              <a:defRPr>
                <a:latin typeface="Sora"/>
                <a:ea typeface="Sora"/>
                <a:cs typeface="Sora"/>
                <a:sym typeface="Sora"/>
              </a:defRPr>
            </a:lvl3pPr>
            <a:lvl4pPr lvl="3" algn="r" rtl="0">
              <a:spcBef>
                <a:spcPts val="0"/>
              </a:spcBef>
              <a:spcAft>
                <a:spcPts val="0"/>
              </a:spcAft>
              <a:buSzPts val="2800"/>
              <a:buNone/>
              <a:defRPr>
                <a:latin typeface="Sora"/>
                <a:ea typeface="Sora"/>
                <a:cs typeface="Sora"/>
                <a:sym typeface="Sora"/>
              </a:defRPr>
            </a:lvl4pPr>
            <a:lvl5pPr lvl="4" algn="r" rtl="0">
              <a:spcBef>
                <a:spcPts val="0"/>
              </a:spcBef>
              <a:spcAft>
                <a:spcPts val="0"/>
              </a:spcAft>
              <a:buSzPts val="2800"/>
              <a:buNone/>
              <a:defRPr>
                <a:latin typeface="Sora"/>
                <a:ea typeface="Sora"/>
                <a:cs typeface="Sora"/>
                <a:sym typeface="Sora"/>
              </a:defRPr>
            </a:lvl5pPr>
            <a:lvl6pPr lvl="5" algn="r" rtl="0">
              <a:spcBef>
                <a:spcPts val="0"/>
              </a:spcBef>
              <a:spcAft>
                <a:spcPts val="0"/>
              </a:spcAft>
              <a:buSzPts val="2800"/>
              <a:buNone/>
              <a:defRPr>
                <a:latin typeface="Sora"/>
                <a:ea typeface="Sora"/>
                <a:cs typeface="Sora"/>
                <a:sym typeface="Sora"/>
              </a:defRPr>
            </a:lvl6pPr>
            <a:lvl7pPr lvl="6" algn="r" rtl="0">
              <a:spcBef>
                <a:spcPts val="0"/>
              </a:spcBef>
              <a:spcAft>
                <a:spcPts val="0"/>
              </a:spcAft>
              <a:buSzPts val="2800"/>
              <a:buNone/>
              <a:defRPr>
                <a:latin typeface="Sora"/>
                <a:ea typeface="Sora"/>
                <a:cs typeface="Sora"/>
                <a:sym typeface="Sora"/>
              </a:defRPr>
            </a:lvl7pPr>
            <a:lvl8pPr lvl="7" algn="r" rtl="0">
              <a:spcBef>
                <a:spcPts val="0"/>
              </a:spcBef>
              <a:spcAft>
                <a:spcPts val="0"/>
              </a:spcAft>
              <a:buSzPts val="2800"/>
              <a:buNone/>
              <a:defRPr>
                <a:latin typeface="Sora"/>
                <a:ea typeface="Sora"/>
                <a:cs typeface="Sora"/>
                <a:sym typeface="Sora"/>
              </a:defRPr>
            </a:lvl8pPr>
            <a:lvl9pPr lvl="8" algn="r" rtl="0">
              <a:spcBef>
                <a:spcPts val="0"/>
              </a:spcBef>
              <a:spcAft>
                <a:spcPts val="0"/>
              </a:spcAft>
              <a:buSzPts val="2800"/>
              <a:buNone/>
              <a:defRPr>
                <a:latin typeface="Sora"/>
                <a:ea typeface="Sora"/>
                <a:cs typeface="Sora"/>
                <a:sym typeface="Sora"/>
              </a:defRPr>
            </a:lvl9pPr>
          </a:lstStyle>
          <a:p>
            <a:endParaRPr/>
          </a:p>
        </p:txBody>
      </p:sp>
      <p:sp>
        <p:nvSpPr>
          <p:cNvPr id="204" name="Google Shape;204;p24"/>
          <p:cNvSpPr txBox="1">
            <a:spLocks noGrp="1"/>
          </p:cNvSpPr>
          <p:nvPr>
            <p:ph type="subTitle" idx="1"/>
          </p:nvPr>
        </p:nvSpPr>
        <p:spPr>
          <a:xfrm>
            <a:off x="4365425" y="2711675"/>
            <a:ext cx="4051200" cy="7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5" name="Google Shape;205;p24"/>
          <p:cNvSpPr/>
          <p:nvPr/>
        </p:nvSpPr>
        <p:spPr>
          <a:xfrm rot="-1800031">
            <a:off x="-348730" y="2640965"/>
            <a:ext cx="3286064" cy="3286084"/>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4">
  <p:cSld name="CUSTOM_9">
    <p:spTree>
      <p:nvGrpSpPr>
        <p:cNvPr id="1" name="Shape 206"/>
        <p:cNvGrpSpPr/>
        <p:nvPr/>
      </p:nvGrpSpPr>
      <p:grpSpPr>
        <a:xfrm>
          <a:off x="0" y="0"/>
          <a:ext cx="0" cy="0"/>
          <a:chOff x="0" y="0"/>
          <a:chExt cx="0" cy="0"/>
        </a:xfrm>
      </p:grpSpPr>
      <p:sp>
        <p:nvSpPr>
          <p:cNvPr id="207" name="Google Shape;207;p25"/>
          <p:cNvSpPr txBox="1">
            <a:spLocks noGrp="1"/>
          </p:cNvSpPr>
          <p:nvPr>
            <p:ph type="title"/>
          </p:nvPr>
        </p:nvSpPr>
        <p:spPr>
          <a:xfrm>
            <a:off x="717425" y="388925"/>
            <a:ext cx="7709100" cy="588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8" name="Google Shape;208;p25"/>
          <p:cNvSpPr txBox="1">
            <a:spLocks noGrp="1"/>
          </p:cNvSpPr>
          <p:nvPr>
            <p:ph type="body" idx="1"/>
          </p:nvPr>
        </p:nvSpPr>
        <p:spPr>
          <a:xfrm>
            <a:off x="717425" y="1524450"/>
            <a:ext cx="4099800" cy="2399400"/>
          </a:xfrm>
          <a:prstGeom prst="rect">
            <a:avLst/>
          </a:prstGeom>
        </p:spPr>
        <p:txBody>
          <a:bodyPr spcFirstLastPara="1" wrap="square" lIns="91425" tIns="91425" rIns="91425" bIns="91425" anchor="ctr" anchorCtr="0">
            <a:noAutofit/>
          </a:bodyPr>
          <a:lstStyle>
            <a:lvl1pPr marL="457200" lvl="0" indent="-342900" rtl="0">
              <a:lnSpc>
                <a:spcPct val="100000"/>
              </a:lnSpc>
              <a:spcBef>
                <a:spcPts val="0"/>
              </a:spcBef>
              <a:spcAft>
                <a:spcPts val="0"/>
              </a:spcAft>
              <a:buClr>
                <a:schemeClr val="accent1"/>
              </a:buClr>
              <a:buSzPts val="1800"/>
              <a:buFont typeface="Arimo"/>
              <a:buChar char="●"/>
              <a:defRPr sz="1400"/>
            </a:lvl1pPr>
            <a:lvl2pPr marL="914400" lvl="1" indent="-317500" rtl="0">
              <a:spcBef>
                <a:spcPts val="0"/>
              </a:spcBef>
              <a:spcAft>
                <a:spcPts val="0"/>
              </a:spcAft>
              <a:buClr>
                <a:schemeClr val="dk1"/>
              </a:buClr>
              <a:buSzPts val="1400"/>
              <a:buFont typeface="Arimo"/>
              <a:buChar char="○"/>
              <a:defRPr/>
            </a:lvl2pPr>
            <a:lvl3pPr marL="1371600" lvl="2" indent="-317500" rtl="0">
              <a:spcBef>
                <a:spcPts val="0"/>
              </a:spcBef>
              <a:spcAft>
                <a:spcPts val="0"/>
              </a:spcAft>
              <a:buClr>
                <a:schemeClr val="dk1"/>
              </a:buClr>
              <a:buSzPts val="1400"/>
              <a:buFont typeface="Arimo"/>
              <a:buChar char="■"/>
              <a:defRPr/>
            </a:lvl3pPr>
            <a:lvl4pPr marL="1828800" lvl="3" indent="-317500" rtl="0">
              <a:spcBef>
                <a:spcPts val="0"/>
              </a:spcBef>
              <a:spcAft>
                <a:spcPts val="0"/>
              </a:spcAft>
              <a:buClr>
                <a:schemeClr val="dk1"/>
              </a:buClr>
              <a:buSzPts val="1400"/>
              <a:buFont typeface="Arimo"/>
              <a:buChar char="●"/>
              <a:defRPr/>
            </a:lvl4pPr>
            <a:lvl5pPr marL="2286000" lvl="4" indent="-317500" rtl="0">
              <a:spcBef>
                <a:spcPts val="0"/>
              </a:spcBef>
              <a:spcAft>
                <a:spcPts val="0"/>
              </a:spcAft>
              <a:buClr>
                <a:schemeClr val="dk1"/>
              </a:buClr>
              <a:buSzPts val="1400"/>
              <a:buFont typeface="Arimo"/>
              <a:buChar char="○"/>
              <a:defRPr/>
            </a:lvl5pPr>
            <a:lvl6pPr marL="2743200" lvl="5" indent="-317500" rtl="0">
              <a:spcBef>
                <a:spcPts val="0"/>
              </a:spcBef>
              <a:spcAft>
                <a:spcPts val="0"/>
              </a:spcAft>
              <a:buClr>
                <a:schemeClr val="dk1"/>
              </a:buClr>
              <a:buSzPts val="1400"/>
              <a:buFont typeface="Arimo"/>
              <a:buChar char="■"/>
              <a:defRPr/>
            </a:lvl6pPr>
            <a:lvl7pPr marL="3200400" lvl="6" indent="-317500" rtl="0">
              <a:spcBef>
                <a:spcPts val="0"/>
              </a:spcBef>
              <a:spcAft>
                <a:spcPts val="0"/>
              </a:spcAft>
              <a:buClr>
                <a:schemeClr val="dk1"/>
              </a:buClr>
              <a:buSzPts val="1400"/>
              <a:buFont typeface="Arimo"/>
              <a:buChar char="●"/>
              <a:defRPr/>
            </a:lvl7pPr>
            <a:lvl8pPr marL="3657600" lvl="7" indent="-317500" rtl="0">
              <a:spcBef>
                <a:spcPts val="0"/>
              </a:spcBef>
              <a:spcAft>
                <a:spcPts val="0"/>
              </a:spcAft>
              <a:buClr>
                <a:schemeClr val="dk1"/>
              </a:buClr>
              <a:buSzPts val="1400"/>
              <a:buFont typeface="Arimo"/>
              <a:buChar char="○"/>
              <a:defRPr/>
            </a:lvl8pPr>
            <a:lvl9pPr marL="4114800" lvl="8" indent="-317500" rtl="0">
              <a:spcBef>
                <a:spcPts val="0"/>
              </a:spcBef>
              <a:spcAft>
                <a:spcPts val="0"/>
              </a:spcAft>
              <a:buClr>
                <a:schemeClr val="dk1"/>
              </a:buClr>
              <a:buSzPts val="1400"/>
              <a:buFont typeface="Arimo"/>
              <a:buChar char="■"/>
              <a:defRPr/>
            </a:lvl9pPr>
          </a:lstStyle>
          <a:p>
            <a:endParaRPr/>
          </a:p>
        </p:txBody>
      </p:sp>
      <p:sp>
        <p:nvSpPr>
          <p:cNvPr id="209" name="Google Shape;209;p25"/>
          <p:cNvSpPr/>
          <p:nvPr/>
        </p:nvSpPr>
        <p:spPr>
          <a:xfrm rot="1799997" flipH="1">
            <a:off x="6537827" y="3081045"/>
            <a:ext cx="3287417" cy="3287464"/>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CUSTOM_5_1_1">
    <p:spTree>
      <p:nvGrpSpPr>
        <p:cNvPr id="1" name="Shape 245"/>
        <p:cNvGrpSpPr/>
        <p:nvPr/>
      </p:nvGrpSpPr>
      <p:grpSpPr>
        <a:xfrm>
          <a:off x="0" y="0"/>
          <a:ext cx="0" cy="0"/>
          <a:chOff x="0" y="0"/>
          <a:chExt cx="0" cy="0"/>
        </a:xfrm>
      </p:grpSpPr>
      <p:sp>
        <p:nvSpPr>
          <p:cNvPr id="246" name="Google Shape;246;p30"/>
          <p:cNvSpPr txBox="1">
            <a:spLocks noGrp="1"/>
          </p:cNvSpPr>
          <p:nvPr>
            <p:ph type="title"/>
          </p:nvPr>
        </p:nvSpPr>
        <p:spPr>
          <a:xfrm flipH="1">
            <a:off x="4483075" y="3494350"/>
            <a:ext cx="3947700" cy="5229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500">
                <a:solidFill>
                  <a:schemeClr val="accent4"/>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7" name="Google Shape;247;p30"/>
          <p:cNvSpPr txBox="1">
            <a:spLocks noGrp="1"/>
          </p:cNvSpPr>
          <p:nvPr>
            <p:ph type="subTitle" idx="1"/>
          </p:nvPr>
        </p:nvSpPr>
        <p:spPr>
          <a:xfrm flipH="1">
            <a:off x="4483000" y="4363475"/>
            <a:ext cx="3947700" cy="20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8" name="Google Shape;248;p30"/>
          <p:cNvSpPr txBox="1">
            <a:spLocks noGrp="1"/>
          </p:cNvSpPr>
          <p:nvPr>
            <p:ph type="title" idx="2" hasCustomPrompt="1"/>
          </p:nvPr>
        </p:nvSpPr>
        <p:spPr>
          <a:xfrm flipH="1">
            <a:off x="2239413" y="3483000"/>
            <a:ext cx="2218200" cy="119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3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9" name="Google Shape;249;p30"/>
          <p:cNvSpPr/>
          <p:nvPr/>
        </p:nvSpPr>
        <p:spPr>
          <a:xfrm rot="611828" flipH="1">
            <a:off x="5476426" y="-627453"/>
            <a:ext cx="4200481" cy="4200481"/>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CUSTOM_6_1_1_1">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xfrm>
            <a:off x="717425" y="388925"/>
            <a:ext cx="7709100" cy="588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4" name="Google Shape;274;p36"/>
          <p:cNvSpPr/>
          <p:nvPr/>
        </p:nvSpPr>
        <p:spPr>
          <a:xfrm rot="-4973903">
            <a:off x="-102692" y="3477009"/>
            <a:ext cx="2460867" cy="2460920"/>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6"/>
          <p:cNvSpPr/>
          <p:nvPr/>
        </p:nvSpPr>
        <p:spPr>
          <a:xfrm rot="458696" flipH="1">
            <a:off x="6986603" y="-311446"/>
            <a:ext cx="2618133" cy="2618133"/>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287"/>
        <p:cNvGrpSpPr/>
        <p:nvPr/>
      </p:nvGrpSpPr>
      <p:grpSpPr>
        <a:xfrm>
          <a:off x="0" y="0"/>
          <a:ext cx="0" cy="0"/>
          <a:chOff x="0" y="0"/>
          <a:chExt cx="0" cy="0"/>
        </a:xfrm>
      </p:grpSpPr>
      <p:sp>
        <p:nvSpPr>
          <p:cNvPr id="288" name="Google Shape;288;p40"/>
          <p:cNvSpPr txBox="1">
            <a:spLocks noGrp="1"/>
          </p:cNvSpPr>
          <p:nvPr>
            <p:ph type="title"/>
          </p:nvPr>
        </p:nvSpPr>
        <p:spPr>
          <a:xfrm>
            <a:off x="713225" y="484200"/>
            <a:ext cx="38589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62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a:endParaRPr/>
          </a:p>
        </p:txBody>
      </p:sp>
      <p:sp>
        <p:nvSpPr>
          <p:cNvPr id="289" name="Google Shape;289;p40"/>
          <p:cNvSpPr txBox="1">
            <a:spLocks noGrp="1"/>
          </p:cNvSpPr>
          <p:nvPr>
            <p:ph type="subTitle" idx="1"/>
          </p:nvPr>
        </p:nvSpPr>
        <p:spPr>
          <a:xfrm>
            <a:off x="713225" y="1472100"/>
            <a:ext cx="3123000" cy="1343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0" name="Google Shape;290;p40"/>
          <p:cNvSpPr txBox="1"/>
          <p:nvPr/>
        </p:nvSpPr>
        <p:spPr>
          <a:xfrm>
            <a:off x="720000" y="3705375"/>
            <a:ext cx="3510300" cy="6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100" b="1">
                <a:solidFill>
                  <a:schemeClr val="accent4"/>
                </a:solidFill>
                <a:latin typeface="Sora"/>
                <a:ea typeface="Sora"/>
                <a:cs typeface="Sora"/>
                <a:sym typeface="Sora"/>
              </a:rPr>
              <a:t>CREDITS</a:t>
            </a:r>
            <a:r>
              <a:rPr lang="en" sz="1100">
                <a:solidFill>
                  <a:schemeClr val="accent6"/>
                </a:solidFill>
                <a:latin typeface="Sora"/>
                <a:ea typeface="Sora"/>
                <a:cs typeface="Sora"/>
                <a:sym typeface="Sora"/>
              </a:rPr>
              <a:t>: This presentation template was created by </a:t>
            </a:r>
            <a:r>
              <a:rPr lang="en" sz="1100" b="1">
                <a:solidFill>
                  <a:schemeClr val="accent4"/>
                </a:solidFill>
                <a:uFill>
                  <a:noFill/>
                </a:uFill>
                <a:latin typeface="Sora"/>
                <a:ea typeface="Sora"/>
                <a:cs typeface="Sora"/>
                <a:sym typeface="Sora"/>
                <a:hlinkClick r:id="rId2">
                  <a:extLst>
                    <a:ext uri="{A12FA001-AC4F-418D-AE19-62706E023703}">
                      <ahyp:hlinkClr xmlns:ahyp="http://schemas.microsoft.com/office/drawing/2018/hyperlinkcolor" val="tx"/>
                    </a:ext>
                  </a:extLst>
                </a:hlinkClick>
              </a:rPr>
              <a:t>Slidesgo</a:t>
            </a:r>
            <a:r>
              <a:rPr lang="en" sz="1100">
                <a:solidFill>
                  <a:schemeClr val="accent6"/>
                </a:solidFill>
                <a:latin typeface="Sora"/>
                <a:ea typeface="Sora"/>
                <a:cs typeface="Sora"/>
                <a:sym typeface="Sora"/>
              </a:rPr>
              <a:t>, including icons by </a:t>
            </a:r>
            <a:r>
              <a:rPr lang="en" sz="1100" b="1">
                <a:solidFill>
                  <a:schemeClr val="accent4"/>
                </a:solidFill>
                <a:uFill>
                  <a:noFill/>
                </a:uFill>
                <a:latin typeface="Sora"/>
                <a:ea typeface="Sora"/>
                <a:cs typeface="Sora"/>
                <a:sym typeface="Sora"/>
                <a:hlinkClick r:id="rId3">
                  <a:extLst>
                    <a:ext uri="{A12FA001-AC4F-418D-AE19-62706E023703}">
                      <ahyp:hlinkClr xmlns:ahyp="http://schemas.microsoft.com/office/drawing/2018/hyperlinkcolor" val="tx"/>
                    </a:ext>
                  </a:extLst>
                </a:hlinkClick>
              </a:rPr>
              <a:t>Flaticon</a:t>
            </a:r>
            <a:r>
              <a:rPr lang="en" sz="1100">
                <a:solidFill>
                  <a:schemeClr val="accent6"/>
                </a:solidFill>
                <a:latin typeface="Sora"/>
                <a:ea typeface="Sora"/>
                <a:cs typeface="Sora"/>
                <a:sym typeface="Sora"/>
              </a:rPr>
              <a:t> and infographics &amp; images by </a:t>
            </a:r>
            <a:r>
              <a:rPr lang="en" sz="1100" b="1">
                <a:solidFill>
                  <a:schemeClr val="accent4"/>
                </a:solidFill>
                <a:uFill>
                  <a:noFill/>
                </a:uFill>
                <a:latin typeface="Sora"/>
                <a:ea typeface="Sora"/>
                <a:cs typeface="Sora"/>
                <a:sym typeface="Sora"/>
                <a:hlinkClick r:id="rId4">
                  <a:extLst>
                    <a:ext uri="{A12FA001-AC4F-418D-AE19-62706E023703}">
                      <ahyp:hlinkClr xmlns:ahyp="http://schemas.microsoft.com/office/drawing/2018/hyperlinkcolor" val="tx"/>
                    </a:ext>
                  </a:extLst>
                </a:hlinkClick>
              </a:rPr>
              <a:t>Freepik</a:t>
            </a:r>
            <a:endParaRPr sz="1100" b="1">
              <a:solidFill>
                <a:schemeClr val="accent4"/>
              </a:solidFill>
              <a:latin typeface="Sora"/>
              <a:ea typeface="Sora"/>
              <a:cs typeface="Sora"/>
              <a:sym typeface="Sora"/>
            </a:endParaRPr>
          </a:p>
        </p:txBody>
      </p:sp>
      <p:sp>
        <p:nvSpPr>
          <p:cNvPr id="291" name="Google Shape;291;p40"/>
          <p:cNvSpPr/>
          <p:nvPr/>
        </p:nvSpPr>
        <p:spPr>
          <a:xfrm rot="-2171659" flipH="1">
            <a:off x="3025465" y="-131475"/>
            <a:ext cx="2783645" cy="2783665"/>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0"/>
          <p:cNvSpPr/>
          <p:nvPr/>
        </p:nvSpPr>
        <p:spPr>
          <a:xfrm rot="1037531" flipH="1">
            <a:off x="7760484" y="1382450"/>
            <a:ext cx="2378587" cy="2378587"/>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93"/>
        <p:cNvGrpSpPr/>
        <p:nvPr/>
      </p:nvGrpSpPr>
      <p:grpSpPr>
        <a:xfrm>
          <a:off x="0" y="0"/>
          <a:ext cx="0" cy="0"/>
          <a:chOff x="0" y="0"/>
          <a:chExt cx="0" cy="0"/>
        </a:xfrm>
      </p:grpSpPr>
      <p:grpSp>
        <p:nvGrpSpPr>
          <p:cNvPr id="294" name="Google Shape;294;p41"/>
          <p:cNvGrpSpPr/>
          <p:nvPr/>
        </p:nvGrpSpPr>
        <p:grpSpPr>
          <a:xfrm flipH="1">
            <a:off x="574557" y="785625"/>
            <a:ext cx="8174968" cy="4079838"/>
            <a:chOff x="803157" y="785625"/>
            <a:chExt cx="8174968" cy="4079838"/>
          </a:xfrm>
        </p:grpSpPr>
        <p:grpSp>
          <p:nvGrpSpPr>
            <p:cNvPr id="295" name="Google Shape;295;p41"/>
            <p:cNvGrpSpPr/>
            <p:nvPr/>
          </p:nvGrpSpPr>
          <p:grpSpPr>
            <a:xfrm>
              <a:off x="803157" y="4098576"/>
              <a:ext cx="545147" cy="506901"/>
              <a:chOff x="4818730" y="3307263"/>
              <a:chExt cx="1827512" cy="1699300"/>
            </a:xfrm>
          </p:grpSpPr>
          <p:sp>
            <p:nvSpPr>
              <p:cNvPr id="296" name="Google Shape;296;p41"/>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1"/>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1"/>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1"/>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1"/>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1"/>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1"/>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1"/>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1"/>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1"/>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1"/>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1"/>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1"/>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1"/>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1"/>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1"/>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1"/>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1"/>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1"/>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1"/>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1"/>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1"/>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1"/>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1"/>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1"/>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41"/>
            <p:cNvSpPr/>
            <p:nvPr/>
          </p:nvSpPr>
          <p:spPr>
            <a:xfrm>
              <a:off x="2505525" y="4165475"/>
              <a:ext cx="141300" cy="1413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1"/>
            <p:cNvSpPr/>
            <p:nvPr/>
          </p:nvSpPr>
          <p:spPr>
            <a:xfrm>
              <a:off x="2551425" y="785625"/>
              <a:ext cx="189600" cy="189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1"/>
            <p:cNvSpPr/>
            <p:nvPr/>
          </p:nvSpPr>
          <p:spPr>
            <a:xfrm>
              <a:off x="8189350" y="851475"/>
              <a:ext cx="189600" cy="189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41"/>
            <p:cNvGrpSpPr/>
            <p:nvPr/>
          </p:nvGrpSpPr>
          <p:grpSpPr>
            <a:xfrm rot="-7546048">
              <a:off x="3886452" y="4314969"/>
              <a:ext cx="660231" cy="356756"/>
              <a:chOff x="6755327" y="3818809"/>
              <a:chExt cx="660228" cy="356754"/>
            </a:xfrm>
          </p:grpSpPr>
          <p:sp>
            <p:nvSpPr>
              <p:cNvPr id="325" name="Google Shape;325;p41"/>
              <p:cNvSpPr/>
              <p:nvPr/>
            </p:nvSpPr>
            <p:spPr>
              <a:xfrm rot="-6510132" flipH="1">
                <a:off x="7242777" y="3847741"/>
                <a:ext cx="161656" cy="13983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1"/>
              <p:cNvSpPr/>
              <p:nvPr/>
            </p:nvSpPr>
            <p:spPr>
              <a:xfrm rot="-6510132" flipH="1">
                <a:off x="7084001" y="3900759"/>
                <a:ext cx="161656" cy="13983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1"/>
              <p:cNvSpPr/>
              <p:nvPr/>
            </p:nvSpPr>
            <p:spPr>
              <a:xfrm rot="-6510132" flipH="1">
                <a:off x="6925225" y="3953777"/>
                <a:ext cx="161656" cy="13983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1"/>
              <p:cNvSpPr/>
              <p:nvPr/>
            </p:nvSpPr>
            <p:spPr>
              <a:xfrm rot="-6510132" flipH="1">
                <a:off x="6766450" y="4006795"/>
                <a:ext cx="161656" cy="13983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41"/>
            <p:cNvSpPr/>
            <p:nvPr/>
          </p:nvSpPr>
          <p:spPr>
            <a:xfrm>
              <a:off x="4829900" y="1784225"/>
              <a:ext cx="141300" cy="1413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1"/>
            <p:cNvSpPr/>
            <p:nvPr/>
          </p:nvSpPr>
          <p:spPr>
            <a:xfrm>
              <a:off x="8788525" y="2613575"/>
              <a:ext cx="189600" cy="189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41"/>
          <p:cNvSpPr/>
          <p:nvPr/>
        </p:nvSpPr>
        <p:spPr>
          <a:xfrm rot="-8628331">
            <a:off x="-493777" y="3617392"/>
            <a:ext cx="2591878" cy="2591854"/>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1"/>
          <p:cNvSpPr/>
          <p:nvPr/>
        </p:nvSpPr>
        <p:spPr>
          <a:xfrm rot="3595944" flipH="1">
            <a:off x="7359195" y="-612379"/>
            <a:ext cx="3139411" cy="3139411"/>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333"/>
        <p:cNvGrpSpPr/>
        <p:nvPr/>
      </p:nvGrpSpPr>
      <p:grpSpPr>
        <a:xfrm>
          <a:off x="0" y="0"/>
          <a:ext cx="0" cy="0"/>
          <a:chOff x="0" y="0"/>
          <a:chExt cx="0" cy="0"/>
        </a:xfrm>
      </p:grpSpPr>
      <p:grpSp>
        <p:nvGrpSpPr>
          <p:cNvPr id="334" name="Google Shape;334;p42"/>
          <p:cNvGrpSpPr/>
          <p:nvPr/>
        </p:nvGrpSpPr>
        <p:grpSpPr>
          <a:xfrm>
            <a:off x="717425" y="730175"/>
            <a:ext cx="8016856" cy="3964307"/>
            <a:chOff x="717425" y="730175"/>
            <a:chExt cx="8016856" cy="3964307"/>
          </a:xfrm>
        </p:grpSpPr>
        <p:grpSp>
          <p:nvGrpSpPr>
            <p:cNvPr id="335" name="Google Shape;335;p42"/>
            <p:cNvGrpSpPr/>
            <p:nvPr/>
          </p:nvGrpSpPr>
          <p:grpSpPr>
            <a:xfrm rot="-7546048">
              <a:off x="8345722" y="4120268"/>
              <a:ext cx="161701" cy="641985"/>
              <a:chOff x="7004550" y="3676293"/>
              <a:chExt cx="161700" cy="641982"/>
            </a:xfrm>
          </p:grpSpPr>
          <p:sp>
            <p:nvSpPr>
              <p:cNvPr id="336" name="Google Shape;336;p42"/>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2"/>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2"/>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2"/>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42"/>
            <p:cNvSpPr/>
            <p:nvPr/>
          </p:nvSpPr>
          <p:spPr>
            <a:xfrm>
              <a:off x="6414800" y="10348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2"/>
            <p:cNvSpPr/>
            <p:nvPr/>
          </p:nvSpPr>
          <p:spPr>
            <a:xfrm>
              <a:off x="717425" y="36236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p:nvPr/>
          </p:nvSpPr>
          <p:spPr>
            <a:xfrm>
              <a:off x="7814075" y="27079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2"/>
            <p:cNvSpPr/>
            <p:nvPr/>
          </p:nvSpPr>
          <p:spPr>
            <a:xfrm>
              <a:off x="8264225" y="7301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42"/>
          <p:cNvSpPr/>
          <p:nvPr/>
        </p:nvSpPr>
        <p:spPr>
          <a:xfrm rot="-1805619">
            <a:off x="-173181" y="-1286635"/>
            <a:ext cx="3812736" cy="3812736"/>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345"/>
        <p:cNvGrpSpPr/>
        <p:nvPr/>
      </p:nvGrpSpPr>
      <p:grpSpPr>
        <a:xfrm>
          <a:off x="0" y="0"/>
          <a:ext cx="0" cy="0"/>
          <a:chOff x="0" y="0"/>
          <a:chExt cx="0" cy="0"/>
        </a:xfrm>
      </p:grpSpPr>
      <p:grpSp>
        <p:nvGrpSpPr>
          <p:cNvPr id="346" name="Google Shape;346;p43"/>
          <p:cNvGrpSpPr/>
          <p:nvPr/>
        </p:nvGrpSpPr>
        <p:grpSpPr>
          <a:xfrm>
            <a:off x="646775" y="593376"/>
            <a:ext cx="7860143" cy="3984356"/>
            <a:chOff x="646775" y="593376"/>
            <a:chExt cx="7860143" cy="3984356"/>
          </a:xfrm>
        </p:grpSpPr>
        <p:grpSp>
          <p:nvGrpSpPr>
            <p:cNvPr id="347" name="Google Shape;347;p43"/>
            <p:cNvGrpSpPr/>
            <p:nvPr/>
          </p:nvGrpSpPr>
          <p:grpSpPr>
            <a:xfrm flipH="1">
              <a:off x="7805389" y="593376"/>
              <a:ext cx="545147" cy="506901"/>
              <a:chOff x="4818730" y="3307263"/>
              <a:chExt cx="1827512" cy="1699300"/>
            </a:xfrm>
          </p:grpSpPr>
          <p:sp>
            <p:nvSpPr>
              <p:cNvPr id="348" name="Google Shape;348;p43"/>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3"/>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3"/>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3"/>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3"/>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3"/>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3"/>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3"/>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3"/>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3"/>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3"/>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3"/>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3"/>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3"/>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3"/>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3"/>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3"/>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3"/>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3"/>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3"/>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3"/>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3"/>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3"/>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3"/>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43"/>
            <p:cNvGrpSpPr/>
            <p:nvPr/>
          </p:nvGrpSpPr>
          <p:grpSpPr>
            <a:xfrm rot="3253952">
              <a:off x="873633" y="4003518"/>
              <a:ext cx="161701" cy="641985"/>
              <a:chOff x="7004550" y="3676293"/>
              <a:chExt cx="161700" cy="641982"/>
            </a:xfrm>
          </p:grpSpPr>
          <p:sp>
            <p:nvSpPr>
              <p:cNvPr id="374" name="Google Shape;374;p43"/>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3"/>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3"/>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3"/>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43"/>
            <p:cNvSpPr/>
            <p:nvPr/>
          </p:nvSpPr>
          <p:spPr>
            <a:xfrm flipH="1">
              <a:off x="8365618" y="35017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3"/>
            <p:cNvSpPr/>
            <p:nvPr/>
          </p:nvSpPr>
          <p:spPr>
            <a:xfrm flipH="1">
              <a:off x="3031293" y="1638913"/>
              <a:ext cx="189600" cy="1896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3"/>
            <p:cNvSpPr/>
            <p:nvPr/>
          </p:nvSpPr>
          <p:spPr>
            <a:xfrm flipH="1">
              <a:off x="2138593" y="40985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3"/>
            <p:cNvSpPr/>
            <p:nvPr/>
          </p:nvSpPr>
          <p:spPr>
            <a:xfrm flipH="1">
              <a:off x="6552243" y="37785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43"/>
          <p:cNvSpPr/>
          <p:nvPr/>
        </p:nvSpPr>
        <p:spPr>
          <a:xfrm rot="-7417684" flipH="1">
            <a:off x="-287063" y="-1324932"/>
            <a:ext cx="3570751" cy="3570751"/>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3"/>
          <p:cNvSpPr/>
          <p:nvPr/>
        </p:nvSpPr>
        <p:spPr>
          <a:xfrm rot="2700040" flipH="1">
            <a:off x="6166423" y="3141160"/>
            <a:ext cx="3287431" cy="3287470"/>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20800" y="2460300"/>
            <a:ext cx="4250400" cy="684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500">
                <a:solidFill>
                  <a:schemeClr val="accent4"/>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720800" y="3426900"/>
            <a:ext cx="4075800" cy="338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3"/>
          <p:cNvSpPr txBox="1">
            <a:spLocks noGrp="1"/>
          </p:cNvSpPr>
          <p:nvPr>
            <p:ph type="title" idx="2" hasCustomPrompt="1"/>
          </p:nvPr>
        </p:nvSpPr>
        <p:spPr>
          <a:xfrm>
            <a:off x="720800" y="1041075"/>
            <a:ext cx="2218200" cy="11907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03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7" name="Google Shape;17;p3"/>
          <p:cNvSpPr/>
          <p:nvPr/>
        </p:nvSpPr>
        <p:spPr>
          <a:xfrm rot="489472" flipH="1">
            <a:off x="2869317" y="-755258"/>
            <a:ext cx="2994906" cy="2994906"/>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3">
  <p:cSld name="CUSTOM_8_1_1_1">
    <p:spTree>
      <p:nvGrpSpPr>
        <p:cNvPr id="1" name="Shape 384"/>
        <p:cNvGrpSpPr/>
        <p:nvPr/>
      </p:nvGrpSpPr>
      <p:grpSpPr>
        <a:xfrm>
          <a:off x="0" y="0"/>
          <a:ext cx="0" cy="0"/>
          <a:chOff x="0" y="0"/>
          <a:chExt cx="0" cy="0"/>
        </a:xfrm>
      </p:grpSpPr>
      <p:sp>
        <p:nvSpPr>
          <p:cNvPr id="385" name="Google Shape;385;p44"/>
          <p:cNvSpPr/>
          <p:nvPr/>
        </p:nvSpPr>
        <p:spPr>
          <a:xfrm rot="-288175" flipH="1">
            <a:off x="282778" y="-1177452"/>
            <a:ext cx="4200506" cy="4200506"/>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44"/>
          <p:cNvGrpSpPr/>
          <p:nvPr/>
        </p:nvGrpSpPr>
        <p:grpSpPr>
          <a:xfrm>
            <a:off x="803157" y="718490"/>
            <a:ext cx="7703761" cy="3886987"/>
            <a:chOff x="803157" y="718490"/>
            <a:chExt cx="7703761" cy="3886987"/>
          </a:xfrm>
        </p:grpSpPr>
        <p:grpSp>
          <p:nvGrpSpPr>
            <p:cNvPr id="387" name="Google Shape;387;p44"/>
            <p:cNvGrpSpPr/>
            <p:nvPr/>
          </p:nvGrpSpPr>
          <p:grpSpPr>
            <a:xfrm>
              <a:off x="803157" y="4098576"/>
              <a:ext cx="545147" cy="506901"/>
              <a:chOff x="4818730" y="3307263"/>
              <a:chExt cx="1827512" cy="1699300"/>
            </a:xfrm>
          </p:grpSpPr>
          <p:sp>
            <p:nvSpPr>
              <p:cNvPr id="388" name="Google Shape;388;p44"/>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4"/>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4"/>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4"/>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4"/>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4"/>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4"/>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4"/>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4"/>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4"/>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4"/>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4"/>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4"/>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4"/>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4"/>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4"/>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4"/>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4"/>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4"/>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4"/>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4"/>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4"/>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4"/>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4"/>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4"/>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44"/>
            <p:cNvGrpSpPr/>
            <p:nvPr/>
          </p:nvGrpSpPr>
          <p:grpSpPr>
            <a:xfrm rot="-7546048">
              <a:off x="8118359" y="650718"/>
              <a:ext cx="161701" cy="641985"/>
              <a:chOff x="7004550" y="3676293"/>
              <a:chExt cx="161700" cy="641982"/>
            </a:xfrm>
          </p:grpSpPr>
          <p:sp>
            <p:nvSpPr>
              <p:cNvPr id="414" name="Google Shape;414;p44"/>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4"/>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4"/>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44"/>
            <p:cNvSpPr/>
            <p:nvPr/>
          </p:nvSpPr>
          <p:spPr>
            <a:xfrm>
              <a:off x="3215825" y="17299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4"/>
            <p:cNvSpPr/>
            <p:nvPr/>
          </p:nvSpPr>
          <p:spPr>
            <a:xfrm>
              <a:off x="2387425" y="36340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4"/>
            <p:cNvSpPr/>
            <p:nvPr/>
          </p:nvSpPr>
          <p:spPr>
            <a:xfrm>
              <a:off x="6950200" y="42572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4"/>
            <p:cNvSpPr/>
            <p:nvPr/>
          </p:nvSpPr>
          <p:spPr>
            <a:xfrm>
              <a:off x="8206925" y="30887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44"/>
          <p:cNvSpPr/>
          <p:nvPr/>
        </p:nvSpPr>
        <p:spPr>
          <a:xfrm rot="10584227" flipH="1">
            <a:off x="5982502" y="3284721"/>
            <a:ext cx="3068274" cy="3068223"/>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717425" y="388925"/>
            <a:ext cx="7709100" cy="588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717425" y="1233417"/>
            <a:ext cx="7709100" cy="3416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3"/>
              </a:buClr>
              <a:buSzPts val="1200"/>
              <a:buAutoNum type="arabicPeriod"/>
              <a:defRPr sz="115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21" name="Google Shape;21;p4"/>
          <p:cNvSpPr/>
          <p:nvPr/>
        </p:nvSpPr>
        <p:spPr>
          <a:xfrm rot="2351518" flipH="1">
            <a:off x="6547852" y="-948225"/>
            <a:ext cx="3177085" cy="3177085"/>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2077500" y="1473150"/>
            <a:ext cx="4989000" cy="2197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9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p:nvPr/>
        </p:nvSpPr>
        <p:spPr>
          <a:xfrm rot="-2026238" flipH="1">
            <a:off x="-994357" y="-231204"/>
            <a:ext cx="3812749" cy="3812749"/>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8"/>
          <p:cNvSpPr/>
          <p:nvPr/>
        </p:nvSpPr>
        <p:spPr>
          <a:xfrm rot="8743419" flipH="1">
            <a:off x="6546038" y="2014428"/>
            <a:ext cx="3287453" cy="3287483"/>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2549400" y="1443450"/>
            <a:ext cx="4045200" cy="967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5100">
                <a:solidFill>
                  <a:schemeClr val="accent4"/>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116050" y="2726875"/>
            <a:ext cx="4911900" cy="1117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44" name="Google Shape;44;p9"/>
          <p:cNvGrpSpPr/>
          <p:nvPr/>
        </p:nvGrpSpPr>
        <p:grpSpPr>
          <a:xfrm>
            <a:off x="803157" y="593376"/>
            <a:ext cx="545147" cy="506901"/>
            <a:chOff x="4818730" y="3307263"/>
            <a:chExt cx="1827512" cy="1699300"/>
          </a:xfrm>
        </p:grpSpPr>
        <p:sp>
          <p:nvSpPr>
            <p:cNvPr id="45" name="Google Shape;45;p9"/>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9"/>
          <p:cNvGrpSpPr/>
          <p:nvPr/>
        </p:nvGrpSpPr>
        <p:grpSpPr>
          <a:xfrm rot="-3253952" flipH="1">
            <a:off x="8118359" y="4003518"/>
            <a:ext cx="161701" cy="641985"/>
            <a:chOff x="7004550" y="3676293"/>
            <a:chExt cx="161700" cy="641982"/>
          </a:xfrm>
        </p:grpSpPr>
        <p:sp>
          <p:nvSpPr>
            <p:cNvPr id="71" name="Google Shape;71;p9"/>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9"/>
          <p:cNvSpPr/>
          <p:nvPr/>
        </p:nvSpPr>
        <p:spPr>
          <a:xfrm rot="-9000010" flipH="1">
            <a:off x="-621258" y="-1246672"/>
            <a:ext cx="3812743" cy="3812743"/>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rot="1799997" flipH="1">
            <a:off x="6385427" y="2928645"/>
            <a:ext cx="3287417" cy="3287464"/>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7"/>
        <p:cNvGrpSpPr/>
        <p:nvPr/>
      </p:nvGrpSpPr>
      <p:grpSpPr>
        <a:xfrm>
          <a:off x="0" y="0"/>
          <a:ext cx="0" cy="0"/>
          <a:chOff x="0" y="0"/>
          <a:chExt cx="0" cy="0"/>
        </a:xfrm>
      </p:grpSpPr>
      <p:sp>
        <p:nvSpPr>
          <p:cNvPr id="78" name="Google Shape;78;p10"/>
          <p:cNvSpPr txBox="1">
            <a:spLocks noGrp="1"/>
          </p:cNvSpPr>
          <p:nvPr>
            <p:ph type="body" idx="1"/>
          </p:nvPr>
        </p:nvSpPr>
        <p:spPr>
          <a:xfrm>
            <a:off x="717425" y="748350"/>
            <a:ext cx="2498400" cy="2104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3700">
                <a:latin typeface="Saira SemiCondensed ExtraBold"/>
                <a:ea typeface="Saira SemiCondensed ExtraBold"/>
                <a:cs typeface="Saira SemiCondensed ExtraBold"/>
                <a:sym typeface="Saira SemiCondensed ExtraBold"/>
              </a:defRPr>
            </a:lvl1pPr>
          </a:lstStyle>
          <a:p>
            <a:endParaRPr/>
          </a:p>
        </p:txBody>
      </p:sp>
      <p:sp>
        <p:nvSpPr>
          <p:cNvPr id="79" name="Google Shape;79;p10"/>
          <p:cNvSpPr/>
          <p:nvPr/>
        </p:nvSpPr>
        <p:spPr>
          <a:xfrm rot="1974335" flipH="1">
            <a:off x="6219047" y="2301926"/>
            <a:ext cx="3511425" cy="3511425"/>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1562500" y="1384020"/>
            <a:ext cx="3120300" cy="3408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sz="2400">
                <a:solidFill>
                  <a:schemeClr val="accent4"/>
                </a:solidFill>
              </a:defRPr>
            </a:lvl1pPr>
            <a:lvl2pPr lvl="1">
              <a:spcBef>
                <a:spcPts val="0"/>
              </a:spcBef>
              <a:spcAft>
                <a:spcPts val="0"/>
              </a:spcAft>
              <a:buSzPts val="2800"/>
              <a:buNone/>
              <a:defRPr>
                <a:latin typeface="Sora"/>
                <a:ea typeface="Sora"/>
                <a:cs typeface="Sora"/>
                <a:sym typeface="Sora"/>
              </a:defRPr>
            </a:lvl2pPr>
            <a:lvl3pPr lvl="2">
              <a:spcBef>
                <a:spcPts val="0"/>
              </a:spcBef>
              <a:spcAft>
                <a:spcPts val="0"/>
              </a:spcAft>
              <a:buSzPts val="2800"/>
              <a:buNone/>
              <a:defRPr>
                <a:latin typeface="Sora"/>
                <a:ea typeface="Sora"/>
                <a:cs typeface="Sora"/>
                <a:sym typeface="Sora"/>
              </a:defRPr>
            </a:lvl3pPr>
            <a:lvl4pPr lvl="3">
              <a:spcBef>
                <a:spcPts val="0"/>
              </a:spcBef>
              <a:spcAft>
                <a:spcPts val="0"/>
              </a:spcAft>
              <a:buSzPts val="2800"/>
              <a:buNone/>
              <a:defRPr>
                <a:latin typeface="Sora"/>
                <a:ea typeface="Sora"/>
                <a:cs typeface="Sora"/>
                <a:sym typeface="Sora"/>
              </a:defRPr>
            </a:lvl4pPr>
            <a:lvl5pPr lvl="4">
              <a:spcBef>
                <a:spcPts val="0"/>
              </a:spcBef>
              <a:spcAft>
                <a:spcPts val="0"/>
              </a:spcAft>
              <a:buSzPts val="2800"/>
              <a:buNone/>
              <a:defRPr>
                <a:latin typeface="Sora"/>
                <a:ea typeface="Sora"/>
                <a:cs typeface="Sora"/>
                <a:sym typeface="Sora"/>
              </a:defRPr>
            </a:lvl5pPr>
            <a:lvl6pPr lvl="5">
              <a:spcBef>
                <a:spcPts val="0"/>
              </a:spcBef>
              <a:spcAft>
                <a:spcPts val="0"/>
              </a:spcAft>
              <a:buSzPts val="2800"/>
              <a:buNone/>
              <a:defRPr>
                <a:latin typeface="Sora"/>
                <a:ea typeface="Sora"/>
                <a:cs typeface="Sora"/>
                <a:sym typeface="Sora"/>
              </a:defRPr>
            </a:lvl6pPr>
            <a:lvl7pPr lvl="6">
              <a:spcBef>
                <a:spcPts val="0"/>
              </a:spcBef>
              <a:spcAft>
                <a:spcPts val="0"/>
              </a:spcAft>
              <a:buSzPts val="2800"/>
              <a:buNone/>
              <a:defRPr>
                <a:latin typeface="Sora"/>
                <a:ea typeface="Sora"/>
                <a:cs typeface="Sora"/>
                <a:sym typeface="Sora"/>
              </a:defRPr>
            </a:lvl7pPr>
            <a:lvl8pPr lvl="7">
              <a:spcBef>
                <a:spcPts val="0"/>
              </a:spcBef>
              <a:spcAft>
                <a:spcPts val="0"/>
              </a:spcAft>
              <a:buSzPts val="2800"/>
              <a:buNone/>
              <a:defRPr>
                <a:latin typeface="Sora"/>
                <a:ea typeface="Sora"/>
                <a:cs typeface="Sora"/>
                <a:sym typeface="Sora"/>
              </a:defRPr>
            </a:lvl8pPr>
            <a:lvl9pPr lvl="8">
              <a:spcBef>
                <a:spcPts val="0"/>
              </a:spcBef>
              <a:spcAft>
                <a:spcPts val="0"/>
              </a:spcAft>
              <a:buSzPts val="2800"/>
              <a:buNone/>
              <a:defRPr>
                <a:latin typeface="Sora"/>
                <a:ea typeface="Sora"/>
                <a:cs typeface="Sora"/>
                <a:sym typeface="Sora"/>
              </a:defRPr>
            </a:lvl9pPr>
          </a:lstStyle>
          <a:p>
            <a:endParaRPr/>
          </a:p>
        </p:txBody>
      </p:sp>
      <p:sp>
        <p:nvSpPr>
          <p:cNvPr id="88" name="Google Shape;88;p13"/>
          <p:cNvSpPr txBox="1">
            <a:spLocks noGrp="1"/>
          </p:cNvSpPr>
          <p:nvPr>
            <p:ph type="subTitle" idx="1"/>
          </p:nvPr>
        </p:nvSpPr>
        <p:spPr>
          <a:xfrm>
            <a:off x="1562500" y="1725071"/>
            <a:ext cx="2521200" cy="588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3"/>
          <p:cNvSpPr txBox="1">
            <a:spLocks noGrp="1"/>
          </p:cNvSpPr>
          <p:nvPr>
            <p:ph type="title" idx="2"/>
          </p:nvPr>
        </p:nvSpPr>
        <p:spPr>
          <a:xfrm>
            <a:off x="1562500" y="2605576"/>
            <a:ext cx="3120300" cy="341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a:endParaRPr/>
          </a:p>
        </p:txBody>
      </p:sp>
      <p:sp>
        <p:nvSpPr>
          <p:cNvPr id="90" name="Google Shape;90;p13"/>
          <p:cNvSpPr txBox="1">
            <a:spLocks noGrp="1"/>
          </p:cNvSpPr>
          <p:nvPr>
            <p:ph type="subTitle" idx="3"/>
          </p:nvPr>
        </p:nvSpPr>
        <p:spPr>
          <a:xfrm>
            <a:off x="1562500" y="2941409"/>
            <a:ext cx="2521200" cy="58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1" name="Google Shape;91;p13"/>
          <p:cNvSpPr txBox="1">
            <a:spLocks noGrp="1"/>
          </p:cNvSpPr>
          <p:nvPr>
            <p:ph type="title" idx="4"/>
          </p:nvPr>
        </p:nvSpPr>
        <p:spPr>
          <a:xfrm>
            <a:off x="5588280" y="1382351"/>
            <a:ext cx="3120300" cy="340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a:endParaRPr/>
          </a:p>
        </p:txBody>
      </p:sp>
      <p:sp>
        <p:nvSpPr>
          <p:cNvPr id="92" name="Google Shape;92;p13"/>
          <p:cNvSpPr txBox="1">
            <a:spLocks noGrp="1"/>
          </p:cNvSpPr>
          <p:nvPr>
            <p:ph type="subTitle" idx="5"/>
          </p:nvPr>
        </p:nvSpPr>
        <p:spPr>
          <a:xfrm>
            <a:off x="5588277" y="1729075"/>
            <a:ext cx="2521200" cy="58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3" name="Google Shape;93;p13"/>
          <p:cNvSpPr txBox="1">
            <a:spLocks noGrp="1"/>
          </p:cNvSpPr>
          <p:nvPr>
            <p:ph type="title" idx="6"/>
          </p:nvPr>
        </p:nvSpPr>
        <p:spPr>
          <a:xfrm>
            <a:off x="5588280" y="2606743"/>
            <a:ext cx="3120300" cy="341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a:endParaRPr/>
          </a:p>
        </p:txBody>
      </p:sp>
      <p:sp>
        <p:nvSpPr>
          <p:cNvPr id="94" name="Google Shape;94;p13"/>
          <p:cNvSpPr txBox="1">
            <a:spLocks noGrp="1"/>
          </p:cNvSpPr>
          <p:nvPr>
            <p:ph type="subTitle" idx="7"/>
          </p:nvPr>
        </p:nvSpPr>
        <p:spPr>
          <a:xfrm>
            <a:off x="5588277" y="2951463"/>
            <a:ext cx="2521200" cy="58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5" name="Google Shape;95;p13"/>
          <p:cNvSpPr txBox="1">
            <a:spLocks noGrp="1"/>
          </p:cNvSpPr>
          <p:nvPr>
            <p:ph type="title" idx="8" hasCustomPrompt="1"/>
          </p:nvPr>
        </p:nvSpPr>
        <p:spPr>
          <a:xfrm>
            <a:off x="665050" y="1327875"/>
            <a:ext cx="813900" cy="87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sp>
        <p:nvSpPr>
          <p:cNvPr id="96" name="Google Shape;96;p13"/>
          <p:cNvSpPr txBox="1">
            <a:spLocks noGrp="1"/>
          </p:cNvSpPr>
          <p:nvPr>
            <p:ph type="title" idx="9" hasCustomPrompt="1"/>
          </p:nvPr>
        </p:nvSpPr>
        <p:spPr>
          <a:xfrm>
            <a:off x="665050" y="2549983"/>
            <a:ext cx="813900" cy="87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sp>
        <p:nvSpPr>
          <p:cNvPr id="97" name="Google Shape;97;p13"/>
          <p:cNvSpPr txBox="1">
            <a:spLocks noGrp="1"/>
          </p:cNvSpPr>
          <p:nvPr>
            <p:ph type="title" idx="13" hasCustomPrompt="1"/>
          </p:nvPr>
        </p:nvSpPr>
        <p:spPr>
          <a:xfrm>
            <a:off x="4698187" y="2566745"/>
            <a:ext cx="813900" cy="87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sp>
        <p:nvSpPr>
          <p:cNvPr id="98" name="Google Shape;98;p13"/>
          <p:cNvSpPr txBox="1">
            <a:spLocks noGrp="1"/>
          </p:cNvSpPr>
          <p:nvPr>
            <p:ph type="title" idx="14" hasCustomPrompt="1"/>
          </p:nvPr>
        </p:nvSpPr>
        <p:spPr>
          <a:xfrm>
            <a:off x="4698187" y="1338569"/>
            <a:ext cx="813900" cy="87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sp>
        <p:nvSpPr>
          <p:cNvPr id="99" name="Google Shape;99;p13"/>
          <p:cNvSpPr txBox="1">
            <a:spLocks noGrp="1"/>
          </p:cNvSpPr>
          <p:nvPr>
            <p:ph type="title" idx="15"/>
          </p:nvPr>
        </p:nvSpPr>
        <p:spPr>
          <a:xfrm>
            <a:off x="1562500" y="3827301"/>
            <a:ext cx="3120300" cy="342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a:endParaRPr/>
          </a:p>
        </p:txBody>
      </p:sp>
      <p:sp>
        <p:nvSpPr>
          <p:cNvPr id="100" name="Google Shape;100;p13"/>
          <p:cNvSpPr txBox="1">
            <a:spLocks noGrp="1"/>
          </p:cNvSpPr>
          <p:nvPr>
            <p:ph type="subTitle" idx="16"/>
          </p:nvPr>
        </p:nvSpPr>
        <p:spPr>
          <a:xfrm>
            <a:off x="1562500" y="4157746"/>
            <a:ext cx="2521200" cy="58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1" name="Google Shape;101;p13"/>
          <p:cNvSpPr txBox="1">
            <a:spLocks noGrp="1"/>
          </p:cNvSpPr>
          <p:nvPr>
            <p:ph type="title" idx="17"/>
          </p:nvPr>
        </p:nvSpPr>
        <p:spPr>
          <a:xfrm>
            <a:off x="5588277" y="3831321"/>
            <a:ext cx="3120300" cy="342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a:endParaRPr/>
          </a:p>
        </p:txBody>
      </p:sp>
      <p:sp>
        <p:nvSpPr>
          <p:cNvPr id="102" name="Google Shape;102;p13"/>
          <p:cNvSpPr txBox="1">
            <a:spLocks noGrp="1"/>
          </p:cNvSpPr>
          <p:nvPr>
            <p:ph type="subTitle" idx="18"/>
          </p:nvPr>
        </p:nvSpPr>
        <p:spPr>
          <a:xfrm>
            <a:off x="5588277" y="4173850"/>
            <a:ext cx="2521200" cy="58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 name="Google Shape;103;p13"/>
          <p:cNvSpPr txBox="1">
            <a:spLocks noGrp="1"/>
          </p:cNvSpPr>
          <p:nvPr>
            <p:ph type="title" idx="19" hasCustomPrompt="1"/>
          </p:nvPr>
        </p:nvSpPr>
        <p:spPr>
          <a:xfrm>
            <a:off x="665050" y="3772090"/>
            <a:ext cx="813900" cy="87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sp>
        <p:nvSpPr>
          <p:cNvPr id="104" name="Google Shape;104;p13"/>
          <p:cNvSpPr txBox="1">
            <a:spLocks noGrp="1"/>
          </p:cNvSpPr>
          <p:nvPr>
            <p:ph type="title" idx="20" hasCustomPrompt="1"/>
          </p:nvPr>
        </p:nvSpPr>
        <p:spPr>
          <a:xfrm>
            <a:off x="4698187" y="3794921"/>
            <a:ext cx="813900" cy="87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30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r>
              <a:t>xx%</a:t>
            </a:r>
          </a:p>
        </p:txBody>
      </p:sp>
      <p:grpSp>
        <p:nvGrpSpPr>
          <p:cNvPr id="105" name="Google Shape;105;p13"/>
          <p:cNvGrpSpPr/>
          <p:nvPr/>
        </p:nvGrpSpPr>
        <p:grpSpPr>
          <a:xfrm rot="-7546048">
            <a:off x="8118359" y="650718"/>
            <a:ext cx="161701" cy="641985"/>
            <a:chOff x="7004550" y="3676293"/>
            <a:chExt cx="161700" cy="641982"/>
          </a:xfrm>
        </p:grpSpPr>
        <p:sp>
          <p:nvSpPr>
            <p:cNvPr id="106" name="Google Shape;106;p13"/>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13"/>
          <p:cNvSpPr txBox="1">
            <a:spLocks noGrp="1"/>
          </p:cNvSpPr>
          <p:nvPr>
            <p:ph type="title" idx="21"/>
          </p:nvPr>
        </p:nvSpPr>
        <p:spPr>
          <a:xfrm>
            <a:off x="717425" y="388925"/>
            <a:ext cx="7709100" cy="588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1" name="Google Shape;111;p13"/>
          <p:cNvSpPr/>
          <p:nvPr/>
        </p:nvSpPr>
        <p:spPr>
          <a:xfrm rot="3592469" flipH="1">
            <a:off x="6400996" y="-625931"/>
            <a:ext cx="2898637" cy="2898637"/>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12"/>
        <p:cNvGrpSpPr/>
        <p:nvPr/>
      </p:nvGrpSpPr>
      <p:grpSpPr>
        <a:xfrm>
          <a:off x="0" y="0"/>
          <a:ext cx="0" cy="0"/>
          <a:chOff x="0" y="0"/>
          <a:chExt cx="0" cy="0"/>
        </a:xfrm>
      </p:grpSpPr>
      <p:sp>
        <p:nvSpPr>
          <p:cNvPr id="113" name="Google Shape;113;p14"/>
          <p:cNvSpPr txBox="1">
            <a:spLocks noGrp="1"/>
          </p:cNvSpPr>
          <p:nvPr>
            <p:ph type="title"/>
          </p:nvPr>
        </p:nvSpPr>
        <p:spPr>
          <a:xfrm>
            <a:off x="806500" y="2542575"/>
            <a:ext cx="1947300" cy="501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a:endParaRPr/>
          </a:p>
        </p:txBody>
      </p:sp>
      <p:sp>
        <p:nvSpPr>
          <p:cNvPr id="114" name="Google Shape;114;p14"/>
          <p:cNvSpPr txBox="1">
            <a:spLocks noGrp="1"/>
          </p:cNvSpPr>
          <p:nvPr>
            <p:ph type="subTitle" idx="1"/>
          </p:nvPr>
        </p:nvSpPr>
        <p:spPr>
          <a:xfrm>
            <a:off x="806500" y="3056325"/>
            <a:ext cx="2391000" cy="86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5" name="Google Shape;115;p14"/>
          <p:cNvSpPr txBox="1">
            <a:spLocks noGrp="1"/>
          </p:cNvSpPr>
          <p:nvPr>
            <p:ph type="title" idx="2"/>
          </p:nvPr>
        </p:nvSpPr>
        <p:spPr>
          <a:xfrm>
            <a:off x="3376500" y="2542575"/>
            <a:ext cx="1947300" cy="501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a:endParaRPr/>
          </a:p>
        </p:txBody>
      </p:sp>
      <p:sp>
        <p:nvSpPr>
          <p:cNvPr id="116" name="Google Shape;116;p14"/>
          <p:cNvSpPr txBox="1">
            <a:spLocks noGrp="1"/>
          </p:cNvSpPr>
          <p:nvPr>
            <p:ph type="subTitle" idx="3"/>
          </p:nvPr>
        </p:nvSpPr>
        <p:spPr>
          <a:xfrm>
            <a:off x="3376500" y="3056325"/>
            <a:ext cx="2391000" cy="86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14"/>
          <p:cNvSpPr txBox="1">
            <a:spLocks noGrp="1"/>
          </p:cNvSpPr>
          <p:nvPr>
            <p:ph type="title" idx="4"/>
          </p:nvPr>
        </p:nvSpPr>
        <p:spPr>
          <a:xfrm>
            <a:off x="5946500" y="2542575"/>
            <a:ext cx="1947300" cy="501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400">
                <a:solidFill>
                  <a:schemeClr val="accent4"/>
                </a:solidFill>
              </a:defRPr>
            </a:lvl1pPr>
            <a:lvl2pPr lvl="1" rtl="0">
              <a:spcBef>
                <a:spcPts val="0"/>
              </a:spcBef>
              <a:spcAft>
                <a:spcPts val="0"/>
              </a:spcAft>
              <a:buSzPts val="2800"/>
              <a:buNone/>
              <a:defRPr>
                <a:latin typeface="Sora"/>
                <a:ea typeface="Sora"/>
                <a:cs typeface="Sora"/>
                <a:sym typeface="Sora"/>
              </a:defRPr>
            </a:lvl2pPr>
            <a:lvl3pPr lvl="2" rtl="0">
              <a:spcBef>
                <a:spcPts val="0"/>
              </a:spcBef>
              <a:spcAft>
                <a:spcPts val="0"/>
              </a:spcAft>
              <a:buSzPts val="2800"/>
              <a:buNone/>
              <a:defRPr>
                <a:latin typeface="Sora"/>
                <a:ea typeface="Sora"/>
                <a:cs typeface="Sora"/>
                <a:sym typeface="Sora"/>
              </a:defRPr>
            </a:lvl3pPr>
            <a:lvl4pPr lvl="3" rtl="0">
              <a:spcBef>
                <a:spcPts val="0"/>
              </a:spcBef>
              <a:spcAft>
                <a:spcPts val="0"/>
              </a:spcAft>
              <a:buSzPts val="2800"/>
              <a:buNone/>
              <a:defRPr>
                <a:latin typeface="Sora"/>
                <a:ea typeface="Sora"/>
                <a:cs typeface="Sora"/>
                <a:sym typeface="Sora"/>
              </a:defRPr>
            </a:lvl4pPr>
            <a:lvl5pPr lvl="4" rtl="0">
              <a:spcBef>
                <a:spcPts val="0"/>
              </a:spcBef>
              <a:spcAft>
                <a:spcPts val="0"/>
              </a:spcAft>
              <a:buSzPts val="2800"/>
              <a:buNone/>
              <a:defRPr>
                <a:latin typeface="Sora"/>
                <a:ea typeface="Sora"/>
                <a:cs typeface="Sora"/>
                <a:sym typeface="Sora"/>
              </a:defRPr>
            </a:lvl5pPr>
            <a:lvl6pPr lvl="5" rtl="0">
              <a:spcBef>
                <a:spcPts val="0"/>
              </a:spcBef>
              <a:spcAft>
                <a:spcPts val="0"/>
              </a:spcAft>
              <a:buSzPts val="2800"/>
              <a:buNone/>
              <a:defRPr>
                <a:latin typeface="Sora"/>
                <a:ea typeface="Sora"/>
                <a:cs typeface="Sora"/>
                <a:sym typeface="Sora"/>
              </a:defRPr>
            </a:lvl6pPr>
            <a:lvl7pPr lvl="6" rtl="0">
              <a:spcBef>
                <a:spcPts val="0"/>
              </a:spcBef>
              <a:spcAft>
                <a:spcPts val="0"/>
              </a:spcAft>
              <a:buSzPts val="2800"/>
              <a:buNone/>
              <a:defRPr>
                <a:latin typeface="Sora"/>
                <a:ea typeface="Sora"/>
                <a:cs typeface="Sora"/>
                <a:sym typeface="Sora"/>
              </a:defRPr>
            </a:lvl7pPr>
            <a:lvl8pPr lvl="7" rtl="0">
              <a:spcBef>
                <a:spcPts val="0"/>
              </a:spcBef>
              <a:spcAft>
                <a:spcPts val="0"/>
              </a:spcAft>
              <a:buSzPts val="2800"/>
              <a:buNone/>
              <a:defRPr>
                <a:latin typeface="Sora"/>
                <a:ea typeface="Sora"/>
                <a:cs typeface="Sora"/>
                <a:sym typeface="Sora"/>
              </a:defRPr>
            </a:lvl8pPr>
            <a:lvl9pPr lvl="8" rtl="0">
              <a:spcBef>
                <a:spcPts val="0"/>
              </a:spcBef>
              <a:spcAft>
                <a:spcPts val="0"/>
              </a:spcAft>
              <a:buSzPts val="2800"/>
              <a:buNone/>
              <a:defRPr>
                <a:latin typeface="Sora"/>
                <a:ea typeface="Sora"/>
                <a:cs typeface="Sora"/>
                <a:sym typeface="Sora"/>
              </a:defRPr>
            </a:lvl9pPr>
          </a:lstStyle>
          <a:p>
            <a:endParaRPr/>
          </a:p>
        </p:txBody>
      </p:sp>
      <p:sp>
        <p:nvSpPr>
          <p:cNvPr id="118" name="Google Shape;118;p14"/>
          <p:cNvSpPr txBox="1">
            <a:spLocks noGrp="1"/>
          </p:cNvSpPr>
          <p:nvPr>
            <p:ph type="subTitle" idx="5"/>
          </p:nvPr>
        </p:nvSpPr>
        <p:spPr>
          <a:xfrm>
            <a:off x="5946500" y="3056325"/>
            <a:ext cx="2391000" cy="86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9" name="Google Shape;119;p14"/>
          <p:cNvSpPr txBox="1">
            <a:spLocks noGrp="1"/>
          </p:cNvSpPr>
          <p:nvPr>
            <p:ph type="title" idx="6"/>
          </p:nvPr>
        </p:nvSpPr>
        <p:spPr>
          <a:xfrm>
            <a:off x="717425" y="388925"/>
            <a:ext cx="7709100" cy="588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0" name="Google Shape;120;p14"/>
          <p:cNvSpPr/>
          <p:nvPr/>
        </p:nvSpPr>
        <p:spPr>
          <a:xfrm rot="-379471">
            <a:off x="6137913" y="-979598"/>
            <a:ext cx="3812763" cy="3812763"/>
          </a:xfrm>
          <a:prstGeom prst="lightningBol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rot="-3616141">
            <a:off x="-137241" y="3279189"/>
            <a:ext cx="3287398" cy="3287472"/>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241454"/>
            </a:gs>
            <a:gs pos="100000">
              <a:srgbClr val="4E2CB3"/>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1pPr>
            <a:lvl2pPr lvl="1">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2pPr>
            <a:lvl3pPr lvl="2">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3pPr>
            <a:lvl4pPr lvl="3">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4pPr>
            <a:lvl5pPr lvl="4">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5pPr>
            <a:lvl6pPr lvl="5">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6pPr>
            <a:lvl7pPr lvl="6">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7pPr>
            <a:lvl8pPr lvl="7">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8pPr>
            <a:lvl9pPr lvl="8">
              <a:spcBef>
                <a:spcPts val="0"/>
              </a:spcBef>
              <a:spcAft>
                <a:spcPts val="0"/>
              </a:spcAft>
              <a:buClr>
                <a:schemeClr val="accent6"/>
              </a:buClr>
              <a:buSzPts val="2800"/>
              <a:buFont typeface="Saira SemiCondensed ExtraBold"/>
              <a:buNone/>
              <a:defRPr sz="2800">
                <a:solidFill>
                  <a:schemeClr val="accent6"/>
                </a:solidFill>
                <a:latin typeface="Saira SemiCondensed ExtraBold"/>
                <a:ea typeface="Saira SemiCondensed ExtraBold"/>
                <a:cs typeface="Saira SemiCondensed ExtraBold"/>
                <a:sym typeface="Saira SemiCondensed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6"/>
              </a:buClr>
              <a:buSzPts val="1800"/>
              <a:buFont typeface="Sora"/>
              <a:buChar char="●"/>
              <a:defRPr sz="1800">
                <a:solidFill>
                  <a:schemeClr val="accent6"/>
                </a:solidFill>
                <a:latin typeface="Sora"/>
                <a:ea typeface="Sora"/>
                <a:cs typeface="Sora"/>
                <a:sym typeface="Sora"/>
              </a:defRPr>
            </a:lvl1pPr>
            <a:lvl2pPr marL="914400" lvl="1" indent="-3175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2pPr>
            <a:lvl3pPr marL="1371600" lvl="2" indent="-3175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3pPr>
            <a:lvl4pPr marL="1828800" lvl="3" indent="-3175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4pPr>
            <a:lvl5pPr marL="2286000" lvl="4" indent="-3175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5pPr>
            <a:lvl6pPr marL="2743200" lvl="5" indent="-3175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6pPr>
            <a:lvl7pPr marL="3200400" lvl="6" indent="-3175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7pPr>
            <a:lvl8pPr marL="3657600" lvl="7" indent="-3175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8pPr>
            <a:lvl9pPr marL="4114800" lvl="8" indent="-317500">
              <a:lnSpc>
                <a:spcPct val="115000"/>
              </a:lnSpc>
              <a:spcBef>
                <a:spcPts val="0"/>
              </a:spcBef>
              <a:spcAft>
                <a:spcPts val="0"/>
              </a:spcAft>
              <a:buClr>
                <a:schemeClr val="accent6"/>
              </a:buClr>
              <a:buSzPts val="1400"/>
              <a:buFont typeface="Sora"/>
              <a:buChar char="■"/>
              <a:defRPr>
                <a:solidFill>
                  <a:schemeClr val="accent6"/>
                </a:solidFill>
                <a:latin typeface="Sora"/>
                <a:ea typeface="Sora"/>
                <a:cs typeface="Sora"/>
                <a:sym typeface="Sor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56" r:id="rId6"/>
    <p:sldLayoutId id="2147483658" r:id="rId7"/>
    <p:sldLayoutId id="2147483659" r:id="rId8"/>
    <p:sldLayoutId id="2147483660" r:id="rId9"/>
    <p:sldLayoutId id="2147483662" r:id="rId10"/>
    <p:sldLayoutId id="2147483669" r:id="rId11"/>
    <p:sldLayoutId id="2147483670" r:id="rId12"/>
    <p:sldLayoutId id="2147483671" r:id="rId13"/>
    <p:sldLayoutId id="2147483676" r:id="rId14"/>
    <p:sldLayoutId id="2147483682" r:id="rId15"/>
    <p:sldLayoutId id="2147483686" r:id="rId16"/>
    <p:sldLayoutId id="2147483687" r:id="rId17"/>
    <p:sldLayoutId id="2147483688" r:id="rId18"/>
    <p:sldLayoutId id="2147483689" r:id="rId19"/>
    <p:sldLayoutId id="2147483690"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radbivas/DataScienceGamesRatin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4.jfif"/><Relationship Id="rId4" Type="http://schemas.openxmlformats.org/officeDocument/2006/relationships/image" Target="../media/image3.jfif"/></Relationships>
</file>

<file path=ppt/slides/_rels/slide9.xml.rels><?xml version="1.0" encoding="UTF-8" standalone="yes"?>
<Relationships xmlns="http://schemas.openxmlformats.org/package/2006/relationships"><Relationship Id="rId3" Type="http://schemas.openxmlformats.org/officeDocument/2006/relationships/image" Target="../media/image5.jfi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jf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8"/>
          <p:cNvSpPr/>
          <p:nvPr/>
        </p:nvSpPr>
        <p:spPr>
          <a:xfrm>
            <a:off x="4793600" y="4526076"/>
            <a:ext cx="3882084" cy="345719"/>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8"/>
          <p:cNvSpPr txBox="1">
            <a:spLocks noGrp="1"/>
          </p:cNvSpPr>
          <p:nvPr>
            <p:ph type="ctrTitle"/>
          </p:nvPr>
        </p:nvSpPr>
        <p:spPr>
          <a:xfrm>
            <a:off x="1039325" y="415225"/>
            <a:ext cx="5770800" cy="160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5400" dirty="0">
                <a:solidFill>
                  <a:schemeClr val="accent4"/>
                </a:solidFill>
              </a:rPr>
              <a:t>GAME</a:t>
            </a:r>
            <a:r>
              <a:rPr lang="he-IL" sz="5400" dirty="0">
                <a:solidFill>
                  <a:schemeClr val="accent4"/>
                </a:solidFill>
              </a:rPr>
              <a:t>’</a:t>
            </a:r>
            <a:r>
              <a:rPr lang="en-US" sz="5400" dirty="0">
                <a:solidFill>
                  <a:schemeClr val="accent4"/>
                </a:solidFill>
              </a:rPr>
              <a:t>S RATING</a:t>
            </a:r>
            <a:br>
              <a:rPr lang="he-IL" dirty="0"/>
            </a:br>
            <a:r>
              <a:rPr lang="en-US" sz="4000" dirty="0"/>
              <a:t>and what</a:t>
            </a:r>
            <a:r>
              <a:rPr lang="he-IL" sz="4000" dirty="0"/>
              <a:t>’</a:t>
            </a:r>
            <a:r>
              <a:rPr lang="en-US" sz="4000" dirty="0"/>
              <a:t>s effect them.</a:t>
            </a:r>
            <a:br>
              <a:rPr lang="en" dirty="0"/>
            </a:br>
            <a:endParaRPr dirty="0">
              <a:solidFill>
                <a:schemeClr val="accent4"/>
              </a:solidFill>
            </a:endParaRPr>
          </a:p>
        </p:txBody>
      </p:sp>
      <p:sp>
        <p:nvSpPr>
          <p:cNvPr id="435" name="Google Shape;435;p48"/>
          <p:cNvSpPr txBox="1">
            <a:spLocks noGrp="1"/>
          </p:cNvSpPr>
          <p:nvPr>
            <p:ph type="subTitle" idx="1"/>
          </p:nvPr>
        </p:nvSpPr>
        <p:spPr>
          <a:xfrm>
            <a:off x="1039324" y="2109199"/>
            <a:ext cx="4286342" cy="45978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Data science project with Machine Learning</a:t>
            </a:r>
          </a:p>
        </p:txBody>
      </p:sp>
      <p:sp>
        <p:nvSpPr>
          <p:cNvPr id="436" name="Google Shape;436;p48"/>
          <p:cNvSpPr/>
          <p:nvPr/>
        </p:nvSpPr>
        <p:spPr>
          <a:xfrm rot="10800000" flipH="1">
            <a:off x="4561350" y="263380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48"/>
          <p:cNvGrpSpPr/>
          <p:nvPr/>
        </p:nvGrpSpPr>
        <p:grpSpPr>
          <a:xfrm>
            <a:off x="5154058" y="2160197"/>
            <a:ext cx="3299908" cy="2640203"/>
            <a:chOff x="946249" y="2346025"/>
            <a:chExt cx="3067970" cy="2454633"/>
          </a:xfrm>
        </p:grpSpPr>
        <p:sp>
          <p:nvSpPr>
            <p:cNvPr id="438" name="Google Shape;438;p48"/>
            <p:cNvSpPr/>
            <p:nvPr/>
          </p:nvSpPr>
          <p:spPr>
            <a:xfrm flipH="1">
              <a:off x="1070044" y="2632071"/>
              <a:ext cx="994456" cy="799908"/>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8"/>
            <p:cNvSpPr/>
            <p:nvPr/>
          </p:nvSpPr>
          <p:spPr>
            <a:xfrm flipH="1">
              <a:off x="1070044" y="2632071"/>
              <a:ext cx="992935" cy="544749"/>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8"/>
            <p:cNvSpPr/>
            <p:nvPr/>
          </p:nvSpPr>
          <p:spPr>
            <a:xfrm flipH="1">
              <a:off x="1070401" y="2631383"/>
              <a:ext cx="991428" cy="216292"/>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8"/>
            <p:cNvSpPr/>
            <p:nvPr/>
          </p:nvSpPr>
          <p:spPr>
            <a:xfrm flipH="1">
              <a:off x="1070402" y="3351227"/>
              <a:ext cx="994958"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flipH="1">
              <a:off x="1902273" y="3018686"/>
              <a:ext cx="154131" cy="301977"/>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flipH="1">
              <a:off x="1842637" y="2748803"/>
              <a:ext cx="106639" cy="301187"/>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flipH="1">
              <a:off x="1881056" y="2953128"/>
              <a:ext cx="147558" cy="162040"/>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flipH="1">
              <a:off x="1819904" y="3131700"/>
              <a:ext cx="134426" cy="143783"/>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8"/>
            <p:cNvSpPr/>
            <p:nvPr/>
          </p:nvSpPr>
          <p:spPr>
            <a:xfrm flipH="1">
              <a:off x="1921974" y="2964224"/>
              <a:ext cx="98559" cy="127881"/>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8"/>
            <p:cNvSpPr/>
            <p:nvPr/>
          </p:nvSpPr>
          <p:spPr>
            <a:xfrm flipH="1">
              <a:off x="1705173" y="2729554"/>
              <a:ext cx="68734" cy="167336"/>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8"/>
            <p:cNvSpPr/>
            <p:nvPr/>
          </p:nvSpPr>
          <p:spPr>
            <a:xfrm flipH="1">
              <a:off x="1730444" y="2852416"/>
              <a:ext cx="119772" cy="251255"/>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8"/>
            <p:cNvSpPr/>
            <p:nvPr/>
          </p:nvSpPr>
          <p:spPr>
            <a:xfrm flipH="1">
              <a:off x="1807257" y="3031749"/>
              <a:ext cx="31848" cy="64270"/>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8"/>
            <p:cNvSpPr/>
            <p:nvPr/>
          </p:nvSpPr>
          <p:spPr>
            <a:xfrm flipH="1">
              <a:off x="1766320" y="2933276"/>
              <a:ext cx="43474" cy="73585"/>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8"/>
            <p:cNvSpPr/>
            <p:nvPr/>
          </p:nvSpPr>
          <p:spPr>
            <a:xfrm flipH="1">
              <a:off x="2602212" y="3226929"/>
              <a:ext cx="140999" cy="412821"/>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8"/>
            <p:cNvSpPr/>
            <p:nvPr/>
          </p:nvSpPr>
          <p:spPr>
            <a:xfrm flipH="1">
              <a:off x="2298557" y="3613013"/>
              <a:ext cx="648833" cy="37919"/>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8"/>
            <p:cNvSpPr/>
            <p:nvPr/>
          </p:nvSpPr>
          <p:spPr>
            <a:xfrm flipH="1">
              <a:off x="2935249" y="3410871"/>
              <a:ext cx="18701" cy="416883"/>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8"/>
            <p:cNvSpPr/>
            <p:nvPr/>
          </p:nvSpPr>
          <p:spPr>
            <a:xfrm flipH="1">
              <a:off x="2894812" y="3410871"/>
              <a:ext cx="19218" cy="416883"/>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8"/>
            <p:cNvSpPr/>
            <p:nvPr/>
          </p:nvSpPr>
          <p:spPr>
            <a:xfrm flipH="1">
              <a:off x="2787670" y="3410871"/>
              <a:ext cx="18716" cy="416883"/>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8"/>
            <p:cNvSpPr/>
            <p:nvPr/>
          </p:nvSpPr>
          <p:spPr>
            <a:xfrm flipH="1">
              <a:off x="2687659" y="3818199"/>
              <a:ext cx="405774" cy="836794"/>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8"/>
            <p:cNvSpPr/>
            <p:nvPr/>
          </p:nvSpPr>
          <p:spPr>
            <a:xfrm flipH="1">
              <a:off x="2716463" y="3874800"/>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8"/>
            <p:cNvSpPr/>
            <p:nvPr/>
          </p:nvSpPr>
          <p:spPr>
            <a:xfrm flipH="1">
              <a:off x="3020153" y="3818199"/>
              <a:ext cx="102089" cy="836794"/>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8"/>
            <p:cNvSpPr/>
            <p:nvPr/>
          </p:nvSpPr>
          <p:spPr>
            <a:xfrm flipH="1">
              <a:off x="2748280" y="4119921"/>
              <a:ext cx="214268" cy="212747"/>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8"/>
            <p:cNvSpPr/>
            <p:nvPr/>
          </p:nvSpPr>
          <p:spPr>
            <a:xfrm flipH="1">
              <a:off x="2748280" y="4359974"/>
              <a:ext cx="214268" cy="213249"/>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8"/>
            <p:cNvSpPr/>
            <p:nvPr/>
          </p:nvSpPr>
          <p:spPr>
            <a:xfrm flipH="1">
              <a:off x="2715444" y="3947578"/>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8"/>
            <p:cNvSpPr/>
            <p:nvPr/>
          </p:nvSpPr>
          <p:spPr>
            <a:xfrm flipH="1">
              <a:off x="2715444" y="4012777"/>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8"/>
            <p:cNvSpPr/>
            <p:nvPr/>
          </p:nvSpPr>
          <p:spPr>
            <a:xfrm flipH="1">
              <a:off x="2775562" y="4143663"/>
              <a:ext cx="169288" cy="166259"/>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8"/>
            <p:cNvSpPr/>
            <p:nvPr/>
          </p:nvSpPr>
          <p:spPr>
            <a:xfrm flipH="1">
              <a:off x="2777087" y="4386459"/>
              <a:ext cx="194548" cy="166561"/>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8"/>
            <p:cNvSpPr/>
            <p:nvPr/>
          </p:nvSpPr>
          <p:spPr>
            <a:xfrm flipH="1">
              <a:off x="1394421" y="3669556"/>
              <a:ext cx="435857" cy="929339"/>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8"/>
            <p:cNvSpPr/>
            <p:nvPr/>
          </p:nvSpPr>
          <p:spPr>
            <a:xfrm flipH="1">
              <a:off x="1376943" y="3644852"/>
              <a:ext cx="1902969" cy="39943"/>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8"/>
            <p:cNvSpPr/>
            <p:nvPr/>
          </p:nvSpPr>
          <p:spPr>
            <a:xfrm flipH="1">
              <a:off x="1732074" y="3607458"/>
              <a:ext cx="884789" cy="37919"/>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8"/>
            <p:cNvSpPr/>
            <p:nvPr/>
          </p:nvSpPr>
          <p:spPr>
            <a:xfrm flipH="1">
              <a:off x="1732074" y="3607458"/>
              <a:ext cx="884789"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8"/>
            <p:cNvSpPr/>
            <p:nvPr/>
          </p:nvSpPr>
          <p:spPr>
            <a:xfrm flipH="1">
              <a:off x="2658534" y="3663298"/>
              <a:ext cx="607742" cy="1087188"/>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8"/>
            <p:cNvSpPr/>
            <p:nvPr/>
          </p:nvSpPr>
          <p:spPr>
            <a:xfrm flipH="1">
              <a:off x="1376943" y="3668107"/>
              <a:ext cx="1902969"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8"/>
            <p:cNvSpPr/>
            <p:nvPr/>
          </p:nvSpPr>
          <p:spPr>
            <a:xfrm flipH="1">
              <a:off x="2132872" y="2633593"/>
              <a:ext cx="1125824" cy="799908"/>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8"/>
            <p:cNvSpPr/>
            <p:nvPr/>
          </p:nvSpPr>
          <p:spPr>
            <a:xfrm flipH="1">
              <a:off x="2132872" y="2855459"/>
              <a:ext cx="1125824" cy="578076"/>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8"/>
            <p:cNvSpPr/>
            <p:nvPr/>
          </p:nvSpPr>
          <p:spPr>
            <a:xfrm flipH="1">
              <a:off x="2136801" y="2632573"/>
              <a:ext cx="1121777" cy="205686"/>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8"/>
            <p:cNvSpPr/>
            <p:nvPr/>
          </p:nvSpPr>
          <p:spPr>
            <a:xfrm flipH="1">
              <a:off x="2132753" y="3353753"/>
              <a:ext cx="1125824"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8"/>
            <p:cNvSpPr/>
            <p:nvPr/>
          </p:nvSpPr>
          <p:spPr>
            <a:xfrm flipH="1">
              <a:off x="2235932" y="3248131"/>
              <a:ext cx="882263"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8"/>
            <p:cNvSpPr/>
            <p:nvPr/>
          </p:nvSpPr>
          <p:spPr>
            <a:xfrm flipH="1">
              <a:off x="2340021" y="2796504"/>
              <a:ext cx="808505" cy="448544"/>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p:nvPr/>
          </p:nvSpPr>
          <p:spPr>
            <a:xfrm flipH="1">
              <a:off x="2421361" y="2895178"/>
              <a:ext cx="557867" cy="344833"/>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8"/>
            <p:cNvSpPr/>
            <p:nvPr/>
          </p:nvSpPr>
          <p:spPr>
            <a:xfrm flipH="1">
              <a:off x="2190342" y="2898910"/>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8"/>
            <p:cNvSpPr/>
            <p:nvPr/>
          </p:nvSpPr>
          <p:spPr>
            <a:xfrm flipH="1">
              <a:off x="2190342" y="2953501"/>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8"/>
            <p:cNvSpPr/>
            <p:nvPr/>
          </p:nvSpPr>
          <p:spPr>
            <a:xfrm flipH="1">
              <a:off x="2190342" y="3004030"/>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8"/>
            <p:cNvSpPr/>
            <p:nvPr/>
          </p:nvSpPr>
          <p:spPr>
            <a:xfrm flipH="1">
              <a:off x="2190342" y="3058621"/>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8"/>
            <p:cNvSpPr/>
            <p:nvPr/>
          </p:nvSpPr>
          <p:spPr>
            <a:xfrm flipH="1">
              <a:off x="2190845" y="3115221"/>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8"/>
            <p:cNvSpPr/>
            <p:nvPr/>
          </p:nvSpPr>
          <p:spPr>
            <a:xfrm flipH="1">
              <a:off x="2736178" y="2825630"/>
              <a:ext cx="410324" cy="148965"/>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8"/>
            <p:cNvSpPr/>
            <p:nvPr/>
          </p:nvSpPr>
          <p:spPr>
            <a:xfrm flipH="1">
              <a:off x="2725036" y="2885273"/>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8"/>
            <p:cNvSpPr/>
            <p:nvPr/>
          </p:nvSpPr>
          <p:spPr>
            <a:xfrm flipH="1">
              <a:off x="2773035" y="2929988"/>
              <a:ext cx="170307" cy="30671"/>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8"/>
            <p:cNvSpPr/>
            <p:nvPr/>
          </p:nvSpPr>
          <p:spPr>
            <a:xfrm flipH="1">
              <a:off x="2730088" y="2889307"/>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flipH="1">
              <a:off x="2776580" y="2934295"/>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flipH="1">
              <a:off x="2874603" y="2899930"/>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flipH="1">
              <a:off x="2906441" y="2942879"/>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8"/>
            <p:cNvSpPr/>
            <p:nvPr/>
          </p:nvSpPr>
          <p:spPr>
            <a:xfrm flipH="1">
              <a:off x="2748755" y="2852229"/>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p:nvPr/>
          </p:nvSpPr>
          <p:spPr>
            <a:xfrm flipH="1">
              <a:off x="2760383" y="2867201"/>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p:nvPr/>
          </p:nvSpPr>
          <p:spPr>
            <a:xfrm flipH="1">
              <a:off x="2791216" y="2957377"/>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flipH="1">
              <a:off x="2986803" y="2901724"/>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flipH="1">
              <a:off x="2624452" y="3299177"/>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flipH="1">
              <a:off x="2514285" y="3132590"/>
              <a:ext cx="102075" cy="103912"/>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flipH="1">
              <a:off x="2518319" y="3128356"/>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8"/>
            <p:cNvSpPr/>
            <p:nvPr/>
          </p:nvSpPr>
          <p:spPr>
            <a:xfrm flipH="1">
              <a:off x="2732608" y="3053812"/>
              <a:ext cx="133909"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8"/>
            <p:cNvSpPr/>
            <p:nvPr/>
          </p:nvSpPr>
          <p:spPr>
            <a:xfrm flipH="1">
              <a:off x="2582542" y="3081100"/>
              <a:ext cx="413869" cy="154892"/>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8"/>
            <p:cNvSpPr/>
            <p:nvPr/>
          </p:nvSpPr>
          <p:spPr>
            <a:xfrm flipH="1">
              <a:off x="2922115" y="3108647"/>
              <a:ext cx="127350" cy="118250"/>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8"/>
            <p:cNvSpPr/>
            <p:nvPr/>
          </p:nvSpPr>
          <p:spPr>
            <a:xfrm flipH="1">
              <a:off x="2898878" y="3103092"/>
              <a:ext cx="147056"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8"/>
            <p:cNvSpPr/>
            <p:nvPr/>
          </p:nvSpPr>
          <p:spPr>
            <a:xfrm flipH="1">
              <a:off x="2494588" y="2912562"/>
              <a:ext cx="285012" cy="225062"/>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8"/>
            <p:cNvSpPr/>
            <p:nvPr/>
          </p:nvSpPr>
          <p:spPr>
            <a:xfrm flipH="1">
              <a:off x="2453525" y="2894891"/>
              <a:ext cx="121393" cy="106108"/>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8"/>
            <p:cNvSpPr/>
            <p:nvPr/>
          </p:nvSpPr>
          <p:spPr>
            <a:xfrm flipH="1">
              <a:off x="2464238" y="2903446"/>
              <a:ext cx="49028" cy="44981"/>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8"/>
            <p:cNvSpPr/>
            <p:nvPr/>
          </p:nvSpPr>
          <p:spPr>
            <a:xfrm flipH="1">
              <a:off x="2937787" y="3186478"/>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8"/>
            <p:cNvSpPr/>
            <p:nvPr/>
          </p:nvSpPr>
          <p:spPr>
            <a:xfrm flipH="1">
              <a:off x="2929190" y="3200632"/>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8"/>
            <p:cNvSpPr/>
            <p:nvPr/>
          </p:nvSpPr>
          <p:spPr>
            <a:xfrm flipH="1">
              <a:off x="2531966" y="3196584"/>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8"/>
            <p:cNvSpPr/>
            <p:nvPr/>
          </p:nvSpPr>
          <p:spPr>
            <a:xfrm flipH="1">
              <a:off x="2537519" y="3212259"/>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8"/>
            <p:cNvSpPr/>
            <p:nvPr/>
          </p:nvSpPr>
          <p:spPr>
            <a:xfrm flipH="1">
              <a:off x="2544593" y="2954004"/>
              <a:ext cx="38422" cy="49028"/>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8"/>
            <p:cNvSpPr/>
            <p:nvPr/>
          </p:nvSpPr>
          <p:spPr>
            <a:xfrm flipH="1">
              <a:off x="2820534" y="3093488"/>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8"/>
            <p:cNvSpPr/>
            <p:nvPr/>
          </p:nvSpPr>
          <p:spPr>
            <a:xfrm flipH="1">
              <a:off x="2624949" y="3100536"/>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8"/>
            <p:cNvSpPr/>
            <p:nvPr/>
          </p:nvSpPr>
          <p:spPr>
            <a:xfrm flipH="1">
              <a:off x="2462216" y="2896384"/>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8"/>
            <p:cNvSpPr/>
            <p:nvPr/>
          </p:nvSpPr>
          <p:spPr>
            <a:xfrm flipH="1">
              <a:off x="3412906" y="2346025"/>
              <a:ext cx="601312" cy="2284502"/>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8"/>
            <p:cNvSpPr/>
            <p:nvPr/>
          </p:nvSpPr>
          <p:spPr>
            <a:xfrm flipH="1">
              <a:off x="3902040" y="2346025"/>
              <a:ext cx="112179" cy="2284502"/>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8"/>
            <p:cNvSpPr/>
            <p:nvPr/>
          </p:nvSpPr>
          <p:spPr>
            <a:xfrm flipH="1">
              <a:off x="3472527" y="2346025"/>
              <a:ext cx="541692" cy="2284502"/>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8"/>
            <p:cNvSpPr/>
            <p:nvPr/>
          </p:nvSpPr>
          <p:spPr>
            <a:xfrm flipH="1">
              <a:off x="3913148" y="2346025"/>
              <a:ext cx="101070" cy="2284502"/>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8"/>
            <p:cNvSpPr/>
            <p:nvPr/>
          </p:nvSpPr>
          <p:spPr>
            <a:xfrm flipH="1">
              <a:off x="3471503" y="2346542"/>
              <a:ext cx="405257" cy="2284487"/>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8"/>
            <p:cNvSpPr/>
            <p:nvPr/>
          </p:nvSpPr>
          <p:spPr>
            <a:xfrm flipH="1">
              <a:off x="3471469" y="2346542"/>
              <a:ext cx="170292" cy="2284487"/>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8"/>
            <p:cNvSpPr/>
            <p:nvPr/>
          </p:nvSpPr>
          <p:spPr>
            <a:xfrm flipH="1">
              <a:off x="3912144" y="2346542"/>
              <a:ext cx="101070" cy="2284487"/>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8"/>
            <p:cNvSpPr/>
            <p:nvPr/>
          </p:nvSpPr>
          <p:spPr>
            <a:xfrm flipH="1">
              <a:off x="3416421" y="2851411"/>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8"/>
            <p:cNvSpPr/>
            <p:nvPr/>
          </p:nvSpPr>
          <p:spPr>
            <a:xfrm flipH="1">
              <a:off x="3416421" y="3386611"/>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8"/>
            <p:cNvSpPr/>
            <p:nvPr/>
          </p:nvSpPr>
          <p:spPr>
            <a:xfrm flipH="1">
              <a:off x="3416421" y="3921295"/>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8"/>
            <p:cNvSpPr/>
            <p:nvPr/>
          </p:nvSpPr>
          <p:spPr>
            <a:xfrm flipH="1">
              <a:off x="3416421" y="4455993"/>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8"/>
            <p:cNvSpPr/>
            <p:nvPr/>
          </p:nvSpPr>
          <p:spPr>
            <a:xfrm flipH="1">
              <a:off x="3493196" y="2529995"/>
              <a:ext cx="125326" cy="129689"/>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8"/>
            <p:cNvSpPr/>
            <p:nvPr/>
          </p:nvSpPr>
          <p:spPr>
            <a:xfrm flipH="1">
              <a:off x="3507326" y="2589782"/>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8"/>
            <p:cNvSpPr/>
            <p:nvPr/>
          </p:nvSpPr>
          <p:spPr>
            <a:xfrm flipH="1">
              <a:off x="3550815" y="2558489"/>
              <a:ext cx="227401" cy="168082"/>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8"/>
            <p:cNvSpPr/>
            <p:nvPr/>
          </p:nvSpPr>
          <p:spPr>
            <a:xfrm flipH="1">
              <a:off x="3582634" y="2659359"/>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8"/>
            <p:cNvSpPr/>
            <p:nvPr/>
          </p:nvSpPr>
          <p:spPr>
            <a:xfrm flipH="1">
              <a:off x="3653389" y="2574466"/>
              <a:ext cx="101070" cy="85914"/>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8"/>
            <p:cNvSpPr/>
            <p:nvPr/>
          </p:nvSpPr>
          <p:spPr>
            <a:xfrm flipH="1">
              <a:off x="3572017" y="2563341"/>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8"/>
            <p:cNvSpPr/>
            <p:nvPr/>
          </p:nvSpPr>
          <p:spPr>
            <a:xfrm flipH="1">
              <a:off x="3660973" y="2699796"/>
              <a:ext cx="138975" cy="137956"/>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8"/>
            <p:cNvSpPr/>
            <p:nvPr/>
          </p:nvSpPr>
          <p:spPr>
            <a:xfrm flipH="1">
              <a:off x="3504303" y="2706873"/>
              <a:ext cx="103094" cy="112581"/>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8"/>
            <p:cNvSpPr/>
            <p:nvPr/>
          </p:nvSpPr>
          <p:spPr>
            <a:xfrm flipH="1">
              <a:off x="3600324" y="2514578"/>
              <a:ext cx="126345" cy="106539"/>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8"/>
            <p:cNvSpPr/>
            <p:nvPr/>
          </p:nvSpPr>
          <p:spPr>
            <a:xfrm flipH="1">
              <a:off x="3655404" y="2566370"/>
              <a:ext cx="37403" cy="32867"/>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8"/>
            <p:cNvSpPr/>
            <p:nvPr/>
          </p:nvSpPr>
          <p:spPr>
            <a:xfrm flipH="1">
              <a:off x="3605360" y="2557283"/>
              <a:ext cx="11640" cy="32351"/>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8"/>
            <p:cNvSpPr/>
            <p:nvPr/>
          </p:nvSpPr>
          <p:spPr>
            <a:xfrm flipH="1">
              <a:off x="3753960" y="2529995"/>
              <a:ext cx="124824" cy="129689"/>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8"/>
            <p:cNvSpPr/>
            <p:nvPr/>
          </p:nvSpPr>
          <p:spPr>
            <a:xfrm flipH="1">
              <a:off x="3767602" y="2589782"/>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8"/>
            <p:cNvSpPr/>
            <p:nvPr/>
          </p:nvSpPr>
          <p:spPr>
            <a:xfrm flipH="1">
              <a:off x="3681173" y="2609836"/>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8"/>
            <p:cNvSpPr/>
            <p:nvPr/>
          </p:nvSpPr>
          <p:spPr>
            <a:xfrm flipH="1">
              <a:off x="3562915" y="2602759"/>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8"/>
            <p:cNvSpPr/>
            <p:nvPr/>
          </p:nvSpPr>
          <p:spPr>
            <a:xfrm flipH="1">
              <a:off x="3565442" y="2695246"/>
              <a:ext cx="24270" cy="32351"/>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8"/>
            <p:cNvSpPr/>
            <p:nvPr/>
          </p:nvSpPr>
          <p:spPr>
            <a:xfrm flipH="1">
              <a:off x="3674107" y="2691715"/>
              <a:ext cx="34374" cy="41450"/>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8"/>
            <p:cNvSpPr/>
            <p:nvPr/>
          </p:nvSpPr>
          <p:spPr>
            <a:xfrm flipH="1">
              <a:off x="3728685" y="2710405"/>
              <a:ext cx="44478" cy="43474"/>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8"/>
            <p:cNvSpPr/>
            <p:nvPr/>
          </p:nvSpPr>
          <p:spPr>
            <a:xfrm flipH="1">
              <a:off x="3528552" y="2715974"/>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8"/>
            <p:cNvSpPr/>
            <p:nvPr/>
          </p:nvSpPr>
          <p:spPr>
            <a:xfrm flipH="1">
              <a:off x="3478540" y="2815395"/>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8"/>
            <p:cNvSpPr/>
            <p:nvPr/>
          </p:nvSpPr>
          <p:spPr>
            <a:xfrm flipH="1">
              <a:off x="3691303" y="2815395"/>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8"/>
            <p:cNvSpPr/>
            <p:nvPr/>
          </p:nvSpPr>
          <p:spPr>
            <a:xfrm flipH="1">
              <a:off x="3566986" y="3000499"/>
              <a:ext cx="178387" cy="297125"/>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8"/>
            <p:cNvSpPr/>
            <p:nvPr/>
          </p:nvSpPr>
          <p:spPr>
            <a:xfrm flipH="1">
              <a:off x="3708477" y="2988369"/>
              <a:ext cx="69236" cy="114476"/>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8"/>
            <p:cNvSpPr/>
            <p:nvPr/>
          </p:nvSpPr>
          <p:spPr>
            <a:xfrm flipH="1">
              <a:off x="3612972" y="2979440"/>
              <a:ext cx="140985" cy="135272"/>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8"/>
            <p:cNvSpPr/>
            <p:nvPr/>
          </p:nvSpPr>
          <p:spPr>
            <a:xfrm flipH="1">
              <a:off x="3635702" y="3114719"/>
              <a:ext cx="85914" cy="35379"/>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8"/>
            <p:cNvSpPr/>
            <p:nvPr/>
          </p:nvSpPr>
          <p:spPr>
            <a:xfrm flipH="1">
              <a:off x="3717567" y="3287047"/>
              <a:ext cx="97540" cy="100439"/>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8"/>
            <p:cNvSpPr/>
            <p:nvPr/>
          </p:nvSpPr>
          <p:spPr>
            <a:xfrm flipH="1">
              <a:off x="3573027" y="3290076"/>
              <a:ext cx="65706" cy="96793"/>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8"/>
            <p:cNvSpPr/>
            <p:nvPr/>
          </p:nvSpPr>
          <p:spPr>
            <a:xfrm flipH="1">
              <a:off x="3663996" y="3135935"/>
              <a:ext cx="98042" cy="159184"/>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8"/>
            <p:cNvSpPr/>
            <p:nvPr/>
          </p:nvSpPr>
          <p:spPr>
            <a:xfrm flipH="1">
              <a:off x="3594765" y="3136452"/>
              <a:ext cx="98544" cy="157160"/>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8"/>
            <p:cNvSpPr/>
            <p:nvPr/>
          </p:nvSpPr>
          <p:spPr>
            <a:xfrm flipH="1">
              <a:off x="3738287" y="3062568"/>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8"/>
            <p:cNvSpPr/>
            <p:nvPr/>
          </p:nvSpPr>
          <p:spPr>
            <a:xfrm flipH="1">
              <a:off x="3660464" y="3054573"/>
              <a:ext cx="89961" cy="44981"/>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8"/>
            <p:cNvSpPr/>
            <p:nvPr/>
          </p:nvSpPr>
          <p:spPr>
            <a:xfrm flipH="1">
              <a:off x="3634678" y="3051544"/>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8"/>
            <p:cNvSpPr/>
            <p:nvPr/>
          </p:nvSpPr>
          <p:spPr>
            <a:xfrm flipH="1">
              <a:off x="3657435" y="3039917"/>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8"/>
            <p:cNvSpPr/>
            <p:nvPr/>
          </p:nvSpPr>
          <p:spPr>
            <a:xfrm flipH="1">
              <a:off x="3599311" y="2994570"/>
              <a:ext cx="70255" cy="116628"/>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8"/>
            <p:cNvSpPr/>
            <p:nvPr/>
          </p:nvSpPr>
          <p:spPr>
            <a:xfrm flipH="1">
              <a:off x="3639736" y="2913825"/>
              <a:ext cx="86431" cy="116485"/>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8"/>
            <p:cNvSpPr/>
            <p:nvPr/>
          </p:nvSpPr>
          <p:spPr>
            <a:xfrm flipH="1">
              <a:off x="3673089" y="2957033"/>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8"/>
            <p:cNvSpPr/>
            <p:nvPr/>
          </p:nvSpPr>
          <p:spPr>
            <a:xfrm flipH="1">
              <a:off x="3670564" y="2936089"/>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8"/>
            <p:cNvSpPr/>
            <p:nvPr/>
          </p:nvSpPr>
          <p:spPr>
            <a:xfrm flipH="1">
              <a:off x="3640754" y="3114719"/>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8"/>
            <p:cNvSpPr/>
            <p:nvPr/>
          </p:nvSpPr>
          <p:spPr>
            <a:xfrm flipH="1">
              <a:off x="3720600" y="2982297"/>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8"/>
            <p:cNvSpPr/>
            <p:nvPr/>
          </p:nvSpPr>
          <p:spPr>
            <a:xfrm flipH="1">
              <a:off x="3627096" y="2982814"/>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8"/>
            <p:cNvSpPr/>
            <p:nvPr/>
          </p:nvSpPr>
          <p:spPr>
            <a:xfrm flipH="1">
              <a:off x="3557903" y="4147711"/>
              <a:ext cx="310272" cy="152610"/>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8"/>
            <p:cNvSpPr/>
            <p:nvPr/>
          </p:nvSpPr>
          <p:spPr>
            <a:xfrm flipH="1">
              <a:off x="3557903" y="4147711"/>
              <a:ext cx="310272" cy="132402"/>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8"/>
            <p:cNvSpPr/>
            <p:nvPr/>
          </p:nvSpPr>
          <p:spPr>
            <a:xfrm flipH="1">
              <a:off x="3826726" y="4147711"/>
              <a:ext cx="41450" cy="132402"/>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8"/>
            <p:cNvSpPr/>
            <p:nvPr/>
          </p:nvSpPr>
          <p:spPr>
            <a:xfrm flipH="1">
              <a:off x="3743847" y="4166918"/>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8"/>
            <p:cNvSpPr/>
            <p:nvPr/>
          </p:nvSpPr>
          <p:spPr>
            <a:xfrm flipH="1">
              <a:off x="3733743" y="4167406"/>
              <a:ext cx="80718" cy="68863"/>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8"/>
            <p:cNvSpPr/>
            <p:nvPr/>
          </p:nvSpPr>
          <p:spPr>
            <a:xfrm flipH="1">
              <a:off x="3504340" y="4294273"/>
              <a:ext cx="363836" cy="155653"/>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8"/>
            <p:cNvSpPr/>
            <p:nvPr/>
          </p:nvSpPr>
          <p:spPr>
            <a:xfrm flipH="1">
              <a:off x="3819650" y="4294273"/>
              <a:ext cx="48526" cy="155653"/>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8"/>
            <p:cNvSpPr/>
            <p:nvPr/>
          </p:nvSpPr>
          <p:spPr>
            <a:xfrm flipH="1">
              <a:off x="3759502" y="4319035"/>
              <a:ext cx="32365" cy="32351"/>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8"/>
            <p:cNvSpPr/>
            <p:nvPr/>
          </p:nvSpPr>
          <p:spPr>
            <a:xfrm flipH="1">
              <a:off x="3751923" y="4319035"/>
              <a:ext cx="32867" cy="32351"/>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8"/>
            <p:cNvSpPr/>
            <p:nvPr/>
          </p:nvSpPr>
          <p:spPr>
            <a:xfrm flipH="1">
              <a:off x="3717558" y="4319035"/>
              <a:ext cx="32351" cy="32351"/>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8"/>
            <p:cNvSpPr/>
            <p:nvPr/>
          </p:nvSpPr>
          <p:spPr>
            <a:xfrm flipH="1">
              <a:off x="3710481" y="4319035"/>
              <a:ext cx="32365" cy="32351"/>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8"/>
            <p:cNvSpPr/>
            <p:nvPr/>
          </p:nvSpPr>
          <p:spPr>
            <a:xfrm flipH="1">
              <a:off x="3652873" y="4326614"/>
              <a:ext cx="7090" cy="106137"/>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8"/>
            <p:cNvSpPr/>
            <p:nvPr/>
          </p:nvSpPr>
          <p:spPr>
            <a:xfrm flipH="1">
              <a:off x="3624064" y="4326614"/>
              <a:ext cx="7592" cy="106137"/>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8"/>
            <p:cNvSpPr/>
            <p:nvPr/>
          </p:nvSpPr>
          <p:spPr>
            <a:xfrm flipH="1">
              <a:off x="3595756" y="4326614"/>
              <a:ext cx="7090" cy="106137"/>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8"/>
            <p:cNvSpPr/>
            <p:nvPr/>
          </p:nvSpPr>
          <p:spPr>
            <a:xfrm flipH="1">
              <a:off x="3566961" y="4326614"/>
              <a:ext cx="7090" cy="106137"/>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8"/>
            <p:cNvSpPr/>
            <p:nvPr/>
          </p:nvSpPr>
          <p:spPr>
            <a:xfrm flipH="1">
              <a:off x="3538152" y="4326614"/>
              <a:ext cx="7090" cy="106137"/>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8"/>
            <p:cNvSpPr/>
            <p:nvPr/>
          </p:nvSpPr>
          <p:spPr>
            <a:xfrm flipH="1">
              <a:off x="3515964" y="3692122"/>
              <a:ext cx="342609" cy="229626"/>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8"/>
            <p:cNvSpPr/>
            <p:nvPr/>
          </p:nvSpPr>
          <p:spPr>
            <a:xfrm flipH="1">
              <a:off x="3546754" y="3704955"/>
              <a:ext cx="138975" cy="103625"/>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8"/>
            <p:cNvSpPr/>
            <p:nvPr/>
          </p:nvSpPr>
          <p:spPr>
            <a:xfrm flipH="1">
              <a:off x="3754588" y="3741115"/>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8"/>
            <p:cNvSpPr/>
            <p:nvPr/>
          </p:nvSpPr>
          <p:spPr>
            <a:xfrm flipH="1">
              <a:off x="3800440" y="3749928"/>
              <a:ext cx="23768" cy="20352"/>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8"/>
            <p:cNvSpPr/>
            <p:nvPr/>
          </p:nvSpPr>
          <p:spPr>
            <a:xfrm flipH="1">
              <a:off x="3817120" y="3776212"/>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8"/>
            <p:cNvSpPr/>
            <p:nvPr/>
          </p:nvSpPr>
          <p:spPr>
            <a:xfrm flipH="1">
              <a:off x="3778205" y="3766594"/>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8"/>
            <p:cNvSpPr/>
            <p:nvPr/>
          </p:nvSpPr>
          <p:spPr>
            <a:xfrm flipH="1">
              <a:off x="3803469" y="3796423"/>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8"/>
            <p:cNvSpPr/>
            <p:nvPr/>
          </p:nvSpPr>
          <p:spPr>
            <a:xfrm flipH="1">
              <a:off x="3601832" y="371153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8"/>
            <p:cNvSpPr/>
            <p:nvPr/>
          </p:nvSpPr>
          <p:spPr>
            <a:xfrm flipH="1">
              <a:off x="3625072" y="374236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8"/>
            <p:cNvSpPr/>
            <p:nvPr/>
          </p:nvSpPr>
          <p:spPr>
            <a:xfrm flipH="1">
              <a:off x="3570999" y="3731239"/>
              <a:ext cx="32867" cy="23883"/>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8"/>
            <p:cNvSpPr/>
            <p:nvPr/>
          </p:nvSpPr>
          <p:spPr>
            <a:xfrm flipH="1">
              <a:off x="3605880" y="376564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8"/>
            <p:cNvSpPr/>
            <p:nvPr/>
          </p:nvSpPr>
          <p:spPr>
            <a:xfrm flipH="1">
              <a:off x="3646327" y="3823252"/>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8"/>
            <p:cNvSpPr/>
            <p:nvPr/>
          </p:nvSpPr>
          <p:spPr>
            <a:xfrm flipH="1">
              <a:off x="3525524" y="3691864"/>
              <a:ext cx="37403" cy="226382"/>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8"/>
            <p:cNvSpPr/>
            <p:nvPr/>
          </p:nvSpPr>
          <p:spPr>
            <a:xfrm flipH="1">
              <a:off x="3546256" y="3555408"/>
              <a:ext cx="164236" cy="364841"/>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8"/>
            <p:cNvSpPr/>
            <p:nvPr/>
          </p:nvSpPr>
          <p:spPr>
            <a:xfrm flipH="1">
              <a:off x="3558888" y="3555408"/>
              <a:ext cx="164752" cy="364841"/>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8"/>
            <p:cNvSpPr/>
            <p:nvPr/>
          </p:nvSpPr>
          <p:spPr>
            <a:xfrm flipH="1">
              <a:off x="3575568" y="3555408"/>
              <a:ext cx="164752" cy="364841"/>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8"/>
            <p:cNvSpPr/>
            <p:nvPr/>
          </p:nvSpPr>
          <p:spPr>
            <a:xfrm flipH="1">
              <a:off x="3589219" y="3553886"/>
              <a:ext cx="164738" cy="366362"/>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8"/>
            <p:cNvSpPr/>
            <p:nvPr/>
          </p:nvSpPr>
          <p:spPr>
            <a:xfrm flipH="1">
              <a:off x="3621547" y="2516774"/>
              <a:ext cx="74805" cy="55171"/>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8"/>
            <p:cNvSpPr/>
            <p:nvPr/>
          </p:nvSpPr>
          <p:spPr>
            <a:xfrm flipH="1">
              <a:off x="3775321" y="2608314"/>
              <a:ext cx="31202" cy="26437"/>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8"/>
            <p:cNvSpPr/>
            <p:nvPr/>
          </p:nvSpPr>
          <p:spPr>
            <a:xfrm flipH="1">
              <a:off x="3515920" y="2601682"/>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8"/>
            <p:cNvSpPr/>
            <p:nvPr/>
          </p:nvSpPr>
          <p:spPr>
            <a:xfrm flipH="1">
              <a:off x="2021040" y="4531297"/>
              <a:ext cx="140999" cy="133277"/>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8"/>
            <p:cNvSpPr/>
            <p:nvPr/>
          </p:nvSpPr>
          <p:spPr>
            <a:xfrm flipH="1">
              <a:off x="2016008" y="4614296"/>
              <a:ext cx="286017" cy="115609"/>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8"/>
            <p:cNvSpPr/>
            <p:nvPr/>
          </p:nvSpPr>
          <p:spPr>
            <a:xfrm flipH="1">
              <a:off x="1442980" y="3752498"/>
              <a:ext cx="723093" cy="855065"/>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8"/>
            <p:cNvSpPr/>
            <p:nvPr/>
          </p:nvSpPr>
          <p:spPr>
            <a:xfrm flipH="1">
              <a:off x="2090258" y="4100212"/>
              <a:ext cx="42971" cy="495707"/>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8"/>
            <p:cNvSpPr/>
            <p:nvPr/>
          </p:nvSpPr>
          <p:spPr>
            <a:xfrm flipH="1">
              <a:off x="1442975" y="3753015"/>
              <a:ext cx="690255" cy="852452"/>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8"/>
            <p:cNvSpPr/>
            <p:nvPr/>
          </p:nvSpPr>
          <p:spPr>
            <a:xfrm flipH="1">
              <a:off x="2593131" y="4576271"/>
              <a:ext cx="175861" cy="151003"/>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8"/>
            <p:cNvSpPr/>
            <p:nvPr/>
          </p:nvSpPr>
          <p:spPr>
            <a:xfrm flipH="1">
              <a:off x="2596183" y="4669576"/>
              <a:ext cx="343613" cy="131081"/>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8"/>
            <p:cNvSpPr/>
            <p:nvPr/>
          </p:nvSpPr>
          <p:spPr>
            <a:xfrm flipH="1">
              <a:off x="1726026" y="3683265"/>
              <a:ext cx="1051048" cy="961115"/>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8"/>
            <p:cNvSpPr/>
            <p:nvPr/>
          </p:nvSpPr>
          <p:spPr>
            <a:xfrm flipH="1">
              <a:off x="1726005" y="3735315"/>
              <a:ext cx="906030" cy="908556"/>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8"/>
            <p:cNvSpPr/>
            <p:nvPr/>
          </p:nvSpPr>
          <p:spPr>
            <a:xfrm flipH="1">
              <a:off x="2059002" y="3859641"/>
              <a:ext cx="606379" cy="782226"/>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8"/>
            <p:cNvSpPr/>
            <p:nvPr/>
          </p:nvSpPr>
          <p:spPr>
            <a:xfrm flipH="1">
              <a:off x="1426727" y="2864545"/>
              <a:ext cx="194046" cy="206690"/>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8"/>
            <p:cNvSpPr/>
            <p:nvPr/>
          </p:nvSpPr>
          <p:spPr>
            <a:xfrm flipH="1">
              <a:off x="1484353" y="2688987"/>
              <a:ext cx="243562" cy="311621"/>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8"/>
            <p:cNvSpPr/>
            <p:nvPr/>
          </p:nvSpPr>
          <p:spPr>
            <a:xfrm flipH="1">
              <a:off x="1427252" y="2627521"/>
              <a:ext cx="354736" cy="335030"/>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8"/>
            <p:cNvSpPr/>
            <p:nvPr/>
          </p:nvSpPr>
          <p:spPr>
            <a:xfrm flipH="1">
              <a:off x="1597026" y="2804988"/>
              <a:ext cx="65706" cy="112624"/>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8"/>
            <p:cNvSpPr/>
            <p:nvPr/>
          </p:nvSpPr>
          <p:spPr>
            <a:xfrm flipH="1">
              <a:off x="1381252" y="2999049"/>
              <a:ext cx="291069" cy="91913"/>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8"/>
            <p:cNvSpPr/>
            <p:nvPr/>
          </p:nvSpPr>
          <p:spPr>
            <a:xfrm flipH="1">
              <a:off x="1413081" y="3030026"/>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8"/>
            <p:cNvSpPr/>
            <p:nvPr/>
          </p:nvSpPr>
          <p:spPr>
            <a:xfrm flipH="1">
              <a:off x="1263080" y="3050840"/>
              <a:ext cx="861552" cy="966268"/>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8"/>
            <p:cNvSpPr/>
            <p:nvPr/>
          </p:nvSpPr>
          <p:spPr>
            <a:xfrm flipH="1">
              <a:off x="1779995" y="3335063"/>
              <a:ext cx="317850" cy="498749"/>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8"/>
            <p:cNvSpPr/>
            <p:nvPr/>
          </p:nvSpPr>
          <p:spPr>
            <a:xfrm flipH="1">
              <a:off x="1271653" y="3211182"/>
              <a:ext cx="685203" cy="814390"/>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8"/>
            <p:cNvSpPr/>
            <p:nvPr/>
          </p:nvSpPr>
          <p:spPr>
            <a:xfrm flipH="1">
              <a:off x="1756763" y="3107140"/>
              <a:ext cx="367869" cy="658421"/>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8"/>
            <p:cNvSpPr/>
            <p:nvPr/>
          </p:nvSpPr>
          <p:spPr>
            <a:xfrm flipH="1">
              <a:off x="1753773" y="3222867"/>
              <a:ext cx="645274" cy="428006"/>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8"/>
            <p:cNvSpPr/>
            <p:nvPr/>
          </p:nvSpPr>
          <p:spPr>
            <a:xfrm flipH="1">
              <a:off x="2338438" y="3494616"/>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8"/>
            <p:cNvSpPr/>
            <p:nvPr/>
          </p:nvSpPr>
          <p:spPr>
            <a:xfrm flipH="1">
              <a:off x="1741143" y="3268343"/>
              <a:ext cx="657904" cy="383040"/>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8"/>
            <p:cNvSpPr/>
            <p:nvPr/>
          </p:nvSpPr>
          <p:spPr>
            <a:xfrm flipH="1">
              <a:off x="1632933" y="3087933"/>
              <a:ext cx="313817" cy="300154"/>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8"/>
            <p:cNvSpPr/>
            <p:nvPr/>
          </p:nvSpPr>
          <p:spPr>
            <a:xfrm flipH="1">
              <a:off x="2263621" y="4634895"/>
              <a:ext cx="162212" cy="139320"/>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8"/>
            <p:cNvSpPr/>
            <p:nvPr/>
          </p:nvSpPr>
          <p:spPr>
            <a:xfrm flipH="1">
              <a:off x="998671" y="4636919"/>
              <a:ext cx="162729" cy="139305"/>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8"/>
            <p:cNvSpPr/>
            <p:nvPr/>
          </p:nvSpPr>
          <p:spPr>
            <a:xfrm flipH="1">
              <a:off x="1030499" y="4668758"/>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8"/>
            <p:cNvSpPr/>
            <p:nvPr/>
          </p:nvSpPr>
          <p:spPr>
            <a:xfrm flipH="1">
              <a:off x="2328802" y="4668758"/>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8"/>
            <p:cNvSpPr/>
            <p:nvPr/>
          </p:nvSpPr>
          <p:spPr>
            <a:xfrm flipH="1">
              <a:off x="1045328" y="3883901"/>
              <a:ext cx="1313799" cy="909561"/>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8"/>
            <p:cNvSpPr/>
            <p:nvPr/>
          </p:nvSpPr>
          <p:spPr>
            <a:xfrm flipH="1">
              <a:off x="1660188" y="3883901"/>
              <a:ext cx="84909" cy="513403"/>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8"/>
            <p:cNvSpPr/>
            <p:nvPr/>
          </p:nvSpPr>
          <p:spPr>
            <a:xfrm flipH="1">
              <a:off x="1056471" y="3935075"/>
              <a:ext cx="1445684" cy="344316"/>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8"/>
            <p:cNvSpPr/>
            <p:nvPr/>
          </p:nvSpPr>
          <p:spPr>
            <a:xfrm flipH="1">
              <a:off x="1148829" y="2730444"/>
              <a:ext cx="638729" cy="821307"/>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8"/>
            <p:cNvSpPr/>
            <p:nvPr/>
          </p:nvSpPr>
          <p:spPr>
            <a:xfrm flipH="1">
              <a:off x="1140245" y="2738899"/>
              <a:ext cx="638715" cy="821451"/>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8"/>
            <p:cNvSpPr/>
            <p:nvPr/>
          </p:nvSpPr>
          <p:spPr>
            <a:xfrm flipH="1">
              <a:off x="946249" y="3118566"/>
              <a:ext cx="1082867" cy="1212829"/>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8"/>
            <p:cNvSpPr/>
            <p:nvPr/>
          </p:nvSpPr>
          <p:spPr>
            <a:xfrm flipH="1">
              <a:off x="953743" y="2692160"/>
              <a:ext cx="481569" cy="647987"/>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8"/>
            <p:cNvSpPr/>
            <p:nvPr/>
          </p:nvSpPr>
          <p:spPr>
            <a:xfrm flipH="1">
              <a:off x="1337319" y="3149586"/>
              <a:ext cx="437593" cy="805462"/>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8"/>
            <p:cNvSpPr/>
            <p:nvPr/>
          </p:nvSpPr>
          <p:spPr>
            <a:xfrm flipH="1">
              <a:off x="1226646" y="3159692"/>
              <a:ext cx="542711" cy="1138971"/>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8"/>
            <p:cNvSpPr/>
            <p:nvPr/>
          </p:nvSpPr>
          <p:spPr>
            <a:xfrm flipH="1">
              <a:off x="1105795" y="424272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8"/>
            <p:cNvSpPr/>
            <p:nvPr/>
          </p:nvSpPr>
          <p:spPr>
            <a:xfrm flipH="1">
              <a:off x="977985" y="3113614"/>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8"/>
            <p:cNvSpPr/>
            <p:nvPr/>
          </p:nvSpPr>
          <p:spPr>
            <a:xfrm flipH="1">
              <a:off x="1647085" y="3757048"/>
              <a:ext cx="302694" cy="496955"/>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8"/>
            <p:cNvSpPr/>
            <p:nvPr/>
          </p:nvSpPr>
          <p:spPr>
            <a:xfrm flipH="1">
              <a:off x="1647077" y="3757048"/>
              <a:ext cx="245586" cy="496955"/>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8"/>
            <p:cNvSpPr/>
            <p:nvPr/>
          </p:nvSpPr>
          <p:spPr>
            <a:xfrm flipH="1">
              <a:off x="1680427" y="3776255"/>
              <a:ext cx="174842" cy="472987"/>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8"/>
            <p:cNvSpPr/>
            <p:nvPr/>
          </p:nvSpPr>
          <p:spPr>
            <a:xfrm flipH="1">
              <a:off x="1422682" y="3197330"/>
              <a:ext cx="214771" cy="303139"/>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8"/>
            <p:cNvSpPr/>
            <p:nvPr/>
          </p:nvSpPr>
          <p:spPr>
            <a:xfrm flipH="1">
              <a:off x="1422676" y="3197273"/>
              <a:ext cx="169804" cy="303197"/>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8"/>
            <p:cNvSpPr/>
            <p:nvPr/>
          </p:nvSpPr>
          <p:spPr>
            <a:xfrm flipH="1">
              <a:off x="1460079" y="3198608"/>
              <a:ext cx="133909" cy="295618"/>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8"/>
            <p:cNvSpPr/>
            <p:nvPr/>
          </p:nvSpPr>
          <p:spPr>
            <a:xfrm flipH="1">
              <a:off x="970383" y="2767522"/>
              <a:ext cx="197577" cy="328959"/>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8"/>
            <p:cNvSpPr/>
            <p:nvPr/>
          </p:nvSpPr>
          <p:spPr>
            <a:xfrm flipH="1">
              <a:off x="1092663" y="2760947"/>
              <a:ext cx="55587" cy="339078"/>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8"/>
            <p:cNvSpPr/>
            <p:nvPr/>
          </p:nvSpPr>
          <p:spPr>
            <a:xfrm flipH="1">
              <a:off x="2014517" y="4015246"/>
              <a:ext cx="504304" cy="250753"/>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8"/>
            <p:cNvSpPr/>
            <p:nvPr/>
          </p:nvSpPr>
          <p:spPr>
            <a:xfrm flipH="1">
              <a:off x="2152474" y="4049066"/>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8"/>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9" name="Google Shape;649;p48"/>
          <p:cNvCxnSpPr/>
          <p:nvPr/>
        </p:nvCxnSpPr>
        <p:spPr>
          <a:xfrm>
            <a:off x="-3175" y="2701925"/>
            <a:ext cx="4564500" cy="0"/>
          </a:xfrm>
          <a:prstGeom prst="straightConnector1">
            <a:avLst/>
          </a:prstGeom>
          <a:noFill/>
          <a:ln w="19050" cap="flat" cmpd="sng">
            <a:solidFill>
              <a:schemeClr val="accent1"/>
            </a:solidFill>
            <a:prstDash val="solid"/>
            <a:round/>
            <a:headEnd type="none" w="med" len="med"/>
            <a:tailEnd type="none" w="med" len="med"/>
          </a:ln>
        </p:spPr>
      </p:cxnSp>
      <p:grpSp>
        <p:nvGrpSpPr>
          <p:cNvPr id="650" name="Google Shape;650;p48"/>
          <p:cNvGrpSpPr/>
          <p:nvPr/>
        </p:nvGrpSpPr>
        <p:grpSpPr>
          <a:xfrm>
            <a:off x="513075" y="852100"/>
            <a:ext cx="8082200" cy="3384525"/>
            <a:chOff x="513075" y="852100"/>
            <a:chExt cx="8082200" cy="3384525"/>
          </a:xfrm>
        </p:grpSpPr>
        <p:sp>
          <p:nvSpPr>
            <p:cNvPr id="651" name="Google Shape;651;p48"/>
            <p:cNvSpPr/>
            <p:nvPr/>
          </p:nvSpPr>
          <p:spPr>
            <a:xfrm>
              <a:off x="7189925" y="19037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8"/>
            <p:cNvSpPr/>
            <p:nvPr/>
          </p:nvSpPr>
          <p:spPr>
            <a:xfrm>
              <a:off x="513075" y="17141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8"/>
            <p:cNvSpPr/>
            <p:nvPr/>
          </p:nvSpPr>
          <p:spPr>
            <a:xfrm>
              <a:off x="6709213" y="8521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8"/>
            <p:cNvSpPr/>
            <p:nvPr/>
          </p:nvSpPr>
          <p:spPr>
            <a:xfrm rot="10800000" flipH="1">
              <a:off x="2127125" y="33803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8"/>
            <p:cNvSpPr/>
            <p:nvPr/>
          </p:nvSpPr>
          <p:spPr>
            <a:xfrm rot="10800000" flipH="1">
              <a:off x="3747975" y="40953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p:nvPr/>
          </p:nvSpPr>
          <p:spPr>
            <a:xfrm rot="10800000" flipH="1">
              <a:off x="8453975" y="14473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48"/>
            <p:cNvGrpSpPr/>
            <p:nvPr/>
          </p:nvGrpSpPr>
          <p:grpSpPr>
            <a:xfrm rot="-7546048">
              <a:off x="3607059" y="3077631"/>
              <a:ext cx="161701" cy="641985"/>
              <a:chOff x="7004550" y="3676293"/>
              <a:chExt cx="161700" cy="641982"/>
            </a:xfrm>
          </p:grpSpPr>
          <p:sp>
            <p:nvSpPr>
              <p:cNvPr id="658" name="Google Shape;658;p48"/>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8"/>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48"/>
            <p:cNvGrpSpPr/>
            <p:nvPr/>
          </p:nvGrpSpPr>
          <p:grpSpPr>
            <a:xfrm>
              <a:off x="1135320" y="2873426"/>
              <a:ext cx="545147" cy="506901"/>
              <a:chOff x="4818730" y="3307263"/>
              <a:chExt cx="1827512" cy="1699300"/>
            </a:xfrm>
          </p:grpSpPr>
          <p:sp>
            <p:nvSpPr>
              <p:cNvPr id="663" name="Google Shape;663;p48"/>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8"/>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8"/>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8"/>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8"/>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8"/>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8"/>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8"/>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8"/>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8"/>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8"/>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8"/>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8"/>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8"/>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8"/>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8"/>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8"/>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8"/>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8"/>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8"/>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תיבת טקסט 2">
            <a:extLst>
              <a:ext uri="{FF2B5EF4-FFF2-40B4-BE49-F238E27FC236}">
                <a16:creationId xmlns:a16="http://schemas.microsoft.com/office/drawing/2014/main" id="{97233909-3F2C-4539-831C-6B81DD0E05F5}"/>
              </a:ext>
            </a:extLst>
          </p:cNvPr>
          <p:cNvSpPr txBox="1"/>
          <p:nvPr/>
        </p:nvSpPr>
        <p:spPr>
          <a:xfrm>
            <a:off x="1001484" y="3573993"/>
            <a:ext cx="4668629" cy="954107"/>
          </a:xfrm>
          <a:prstGeom prst="rect">
            <a:avLst/>
          </a:prstGeom>
          <a:noFill/>
        </p:spPr>
        <p:txBody>
          <a:bodyPr wrap="square" rtlCol="0">
            <a:spAutoFit/>
          </a:bodyPr>
          <a:lstStyle/>
          <a:p>
            <a:pPr marL="0" lvl="0" indent="0" algn="l" rtl="0">
              <a:spcBef>
                <a:spcPts val="0"/>
              </a:spcBef>
              <a:spcAft>
                <a:spcPts val="0"/>
              </a:spcAft>
              <a:buNone/>
            </a:pPr>
            <a:r>
              <a:rPr lang="en-US" dirty="0">
                <a:solidFill>
                  <a:schemeClr val="accent6"/>
                </a:solidFill>
                <a:latin typeface="Sora" panose="020B0604020202020204" charset="0"/>
                <a:cs typeface="Sora" panose="020B0604020202020204" charset="0"/>
              </a:rPr>
              <a:t>Shahar Eliyahu</a:t>
            </a:r>
          </a:p>
          <a:p>
            <a:pPr marL="0" lvl="0" indent="0" algn="l" rtl="0">
              <a:spcBef>
                <a:spcPts val="0"/>
              </a:spcBef>
              <a:spcAft>
                <a:spcPts val="0"/>
              </a:spcAft>
              <a:buNone/>
            </a:pPr>
            <a:r>
              <a:rPr lang="en-US" dirty="0">
                <a:solidFill>
                  <a:schemeClr val="accent6"/>
                </a:solidFill>
                <a:latin typeface="Sora" panose="020B0604020202020204" charset="0"/>
                <a:cs typeface="Sora" panose="020B0604020202020204" charset="0"/>
              </a:rPr>
              <a:t>Arad Bivas</a:t>
            </a:r>
          </a:p>
          <a:p>
            <a:pPr marL="0" lvl="0" indent="0" algn="l" rtl="0">
              <a:spcBef>
                <a:spcPts val="0"/>
              </a:spcBef>
              <a:spcAft>
                <a:spcPts val="0"/>
              </a:spcAft>
              <a:buNone/>
            </a:pPr>
            <a:r>
              <a:rPr lang="en-US" dirty="0">
                <a:solidFill>
                  <a:schemeClr val="accent6"/>
                </a:solidFill>
                <a:latin typeface="Sora" panose="020B0604020202020204" charset="0"/>
                <a:cs typeface="Sora" panose="020B0604020202020204" charset="0"/>
                <a:hlinkClick r:id="rId3"/>
              </a:rPr>
              <a:t>GitHub</a:t>
            </a:r>
            <a:endParaRPr lang="en-US" dirty="0">
              <a:solidFill>
                <a:schemeClr val="accent6"/>
              </a:solidFill>
              <a:latin typeface="Sora" panose="020B0604020202020204" charset="0"/>
              <a:cs typeface="Sora" panose="020B0604020202020204" charset="0"/>
            </a:endParaRPr>
          </a:p>
          <a:p>
            <a:endParaRPr lang="en-IL"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2"/>
        <p:cNvGrpSpPr/>
        <p:nvPr/>
      </p:nvGrpSpPr>
      <p:grpSpPr>
        <a:xfrm>
          <a:off x="0" y="0"/>
          <a:ext cx="0" cy="0"/>
          <a:chOff x="0" y="0"/>
          <a:chExt cx="0" cy="0"/>
        </a:xfrm>
      </p:grpSpPr>
      <p:sp>
        <p:nvSpPr>
          <p:cNvPr id="2383" name="Google Shape;2383;p74"/>
          <p:cNvSpPr txBox="1">
            <a:spLocks noGrp="1"/>
          </p:cNvSpPr>
          <p:nvPr>
            <p:ph type="title"/>
          </p:nvPr>
        </p:nvSpPr>
        <p:spPr>
          <a:xfrm flipH="1">
            <a:off x="4483075" y="3494350"/>
            <a:ext cx="3947700" cy="52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Machine Learning</a:t>
            </a:r>
            <a:endParaRPr dirty="0"/>
          </a:p>
        </p:txBody>
      </p:sp>
      <p:sp>
        <p:nvSpPr>
          <p:cNvPr id="2384" name="Google Shape;2384;p74"/>
          <p:cNvSpPr txBox="1">
            <a:spLocks noGrp="1"/>
          </p:cNvSpPr>
          <p:nvPr>
            <p:ph type="subTitle" idx="1"/>
          </p:nvPr>
        </p:nvSpPr>
        <p:spPr>
          <a:xfrm flipH="1">
            <a:off x="4612750" y="4310442"/>
            <a:ext cx="3947700" cy="2073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US" dirty="0"/>
              <a:t>Linear Regression and Auto-</a:t>
            </a:r>
            <a:r>
              <a:rPr lang="en-US" dirty="0" err="1"/>
              <a:t>Sklearn</a:t>
            </a:r>
            <a:r>
              <a:rPr lang="en-US" dirty="0"/>
              <a:t> 2.0 </a:t>
            </a:r>
            <a:endParaRPr dirty="0"/>
          </a:p>
        </p:txBody>
      </p:sp>
      <p:grpSp>
        <p:nvGrpSpPr>
          <p:cNvPr id="2385" name="Google Shape;2385;p74"/>
          <p:cNvGrpSpPr/>
          <p:nvPr/>
        </p:nvGrpSpPr>
        <p:grpSpPr>
          <a:xfrm>
            <a:off x="516093" y="602437"/>
            <a:ext cx="4055765" cy="4217082"/>
            <a:chOff x="516093" y="602437"/>
            <a:chExt cx="4055765" cy="4217082"/>
          </a:xfrm>
        </p:grpSpPr>
        <p:sp>
          <p:nvSpPr>
            <p:cNvPr id="2386" name="Google Shape;2386;p74"/>
            <p:cNvSpPr/>
            <p:nvPr/>
          </p:nvSpPr>
          <p:spPr>
            <a:xfrm rot="-877376">
              <a:off x="618493" y="2796073"/>
              <a:ext cx="3784421" cy="1296840"/>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4"/>
            <p:cNvSpPr/>
            <p:nvPr/>
          </p:nvSpPr>
          <p:spPr>
            <a:xfrm>
              <a:off x="754717" y="629731"/>
              <a:ext cx="575937" cy="1098996"/>
            </a:xfrm>
            <a:custGeom>
              <a:avLst/>
              <a:gdLst/>
              <a:ahLst/>
              <a:cxnLst/>
              <a:rect l="l" t="t" r="r" b="b"/>
              <a:pathLst>
                <a:path w="25302" h="48281" extrusionOk="0">
                  <a:moveTo>
                    <a:pt x="11735" y="0"/>
                  </a:moveTo>
                  <a:cubicBezTo>
                    <a:pt x="11735" y="0"/>
                    <a:pt x="1" y="3327"/>
                    <a:pt x="233" y="8589"/>
                  </a:cubicBezTo>
                  <a:cubicBezTo>
                    <a:pt x="439" y="13876"/>
                    <a:pt x="14444" y="48048"/>
                    <a:pt x="18364" y="48177"/>
                  </a:cubicBezTo>
                  <a:cubicBezTo>
                    <a:pt x="22877" y="48281"/>
                    <a:pt x="25301" y="48281"/>
                    <a:pt x="25301" y="48281"/>
                  </a:cubicBezTo>
                  <a:cubicBezTo>
                    <a:pt x="25301" y="48281"/>
                    <a:pt x="19034" y="29866"/>
                    <a:pt x="17332" y="22206"/>
                  </a:cubicBezTo>
                  <a:cubicBezTo>
                    <a:pt x="15656" y="14572"/>
                    <a:pt x="11735"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4"/>
            <p:cNvSpPr/>
            <p:nvPr/>
          </p:nvSpPr>
          <p:spPr>
            <a:xfrm>
              <a:off x="895624" y="602437"/>
              <a:ext cx="616431" cy="1126812"/>
            </a:xfrm>
            <a:custGeom>
              <a:avLst/>
              <a:gdLst/>
              <a:ahLst/>
              <a:cxnLst/>
              <a:rect l="l" t="t" r="r" b="b"/>
              <a:pathLst>
                <a:path w="27081" h="49503" extrusionOk="0">
                  <a:moveTo>
                    <a:pt x="10858" y="1"/>
                  </a:moveTo>
                  <a:cubicBezTo>
                    <a:pt x="9368" y="1"/>
                    <a:pt x="7613" y="365"/>
                    <a:pt x="5545" y="1199"/>
                  </a:cubicBezTo>
                  <a:cubicBezTo>
                    <a:pt x="0" y="3417"/>
                    <a:pt x="8692" y="21497"/>
                    <a:pt x="12561" y="32664"/>
                  </a:cubicBezTo>
                  <a:cubicBezTo>
                    <a:pt x="14392" y="37977"/>
                    <a:pt x="17022" y="46849"/>
                    <a:pt x="17693" y="48293"/>
                  </a:cubicBezTo>
                  <a:cubicBezTo>
                    <a:pt x="18023" y="49034"/>
                    <a:pt x="18415" y="49503"/>
                    <a:pt x="18965" y="49503"/>
                  </a:cubicBezTo>
                  <a:cubicBezTo>
                    <a:pt x="19488" y="49503"/>
                    <a:pt x="20153" y="49079"/>
                    <a:pt x="21046" y="48061"/>
                  </a:cubicBezTo>
                  <a:cubicBezTo>
                    <a:pt x="22877" y="45998"/>
                    <a:pt x="27081" y="44657"/>
                    <a:pt x="27081" y="44657"/>
                  </a:cubicBezTo>
                  <a:cubicBezTo>
                    <a:pt x="27081" y="44657"/>
                    <a:pt x="19808" y="16906"/>
                    <a:pt x="19111" y="10819"/>
                  </a:cubicBezTo>
                  <a:cubicBezTo>
                    <a:pt x="18574" y="5940"/>
                    <a:pt x="16876" y="1"/>
                    <a:pt x="1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4"/>
            <p:cNvSpPr/>
            <p:nvPr/>
          </p:nvSpPr>
          <p:spPr>
            <a:xfrm>
              <a:off x="1092302" y="613865"/>
              <a:ext cx="393928" cy="905287"/>
            </a:xfrm>
            <a:custGeom>
              <a:avLst/>
              <a:gdLst/>
              <a:ahLst/>
              <a:cxnLst/>
              <a:rect l="l" t="t" r="r" b="b"/>
              <a:pathLst>
                <a:path w="17306" h="39771" extrusionOk="0">
                  <a:moveTo>
                    <a:pt x="5004" y="1"/>
                  </a:moveTo>
                  <a:cubicBezTo>
                    <a:pt x="3895" y="27"/>
                    <a:pt x="2708" y="233"/>
                    <a:pt x="1857" y="981"/>
                  </a:cubicBezTo>
                  <a:cubicBezTo>
                    <a:pt x="1032" y="1729"/>
                    <a:pt x="516" y="2735"/>
                    <a:pt x="387" y="3844"/>
                  </a:cubicBezTo>
                  <a:cubicBezTo>
                    <a:pt x="0" y="6423"/>
                    <a:pt x="697" y="9182"/>
                    <a:pt x="1522" y="11632"/>
                  </a:cubicBezTo>
                  <a:cubicBezTo>
                    <a:pt x="2218" y="13618"/>
                    <a:pt x="3018" y="15707"/>
                    <a:pt x="4230" y="17435"/>
                  </a:cubicBezTo>
                  <a:cubicBezTo>
                    <a:pt x="5416" y="19163"/>
                    <a:pt x="7041" y="20633"/>
                    <a:pt x="8202" y="22387"/>
                  </a:cubicBezTo>
                  <a:cubicBezTo>
                    <a:pt x="9388" y="24167"/>
                    <a:pt x="10007" y="26075"/>
                    <a:pt x="10471" y="28087"/>
                  </a:cubicBezTo>
                  <a:cubicBezTo>
                    <a:pt x="11374" y="32110"/>
                    <a:pt x="12303" y="36288"/>
                    <a:pt x="15836" y="38893"/>
                  </a:cubicBezTo>
                  <a:cubicBezTo>
                    <a:pt x="16300" y="39229"/>
                    <a:pt x="16790" y="39512"/>
                    <a:pt x="17306" y="39770"/>
                  </a:cubicBezTo>
                  <a:cubicBezTo>
                    <a:pt x="15243" y="31723"/>
                    <a:pt x="10987" y="14882"/>
                    <a:pt x="10471" y="10317"/>
                  </a:cubicBezTo>
                  <a:cubicBezTo>
                    <a:pt x="10033" y="6294"/>
                    <a:pt x="8795" y="1548"/>
                    <a:pt x="5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4"/>
            <p:cNvSpPr/>
            <p:nvPr/>
          </p:nvSpPr>
          <p:spPr>
            <a:xfrm>
              <a:off x="1010102" y="666540"/>
              <a:ext cx="314100" cy="330898"/>
            </a:xfrm>
            <a:custGeom>
              <a:avLst/>
              <a:gdLst/>
              <a:ahLst/>
              <a:cxnLst/>
              <a:rect l="l" t="t" r="r" b="b"/>
              <a:pathLst>
                <a:path w="13799" h="14537" extrusionOk="0">
                  <a:moveTo>
                    <a:pt x="6297" y="0"/>
                  </a:moveTo>
                  <a:cubicBezTo>
                    <a:pt x="5841" y="0"/>
                    <a:pt x="5382" y="61"/>
                    <a:pt x="4927" y="189"/>
                  </a:cubicBezTo>
                  <a:cubicBezTo>
                    <a:pt x="1703" y="1091"/>
                    <a:pt x="1" y="4986"/>
                    <a:pt x="1110" y="8906"/>
                  </a:cubicBezTo>
                  <a:cubicBezTo>
                    <a:pt x="2062" y="12273"/>
                    <a:pt x="4765" y="14536"/>
                    <a:pt x="7535" y="14536"/>
                  </a:cubicBezTo>
                  <a:cubicBezTo>
                    <a:pt x="7990" y="14536"/>
                    <a:pt x="8447" y="14475"/>
                    <a:pt x="8898" y="14348"/>
                  </a:cubicBezTo>
                  <a:cubicBezTo>
                    <a:pt x="12122" y="13445"/>
                    <a:pt x="13799" y="9525"/>
                    <a:pt x="12690" y="5630"/>
                  </a:cubicBezTo>
                  <a:cubicBezTo>
                    <a:pt x="11737" y="2263"/>
                    <a:pt x="9073" y="0"/>
                    <a:pt x="6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4"/>
            <p:cNvSpPr/>
            <p:nvPr/>
          </p:nvSpPr>
          <p:spPr>
            <a:xfrm>
              <a:off x="1034755" y="691967"/>
              <a:ext cx="265388" cy="280024"/>
            </a:xfrm>
            <a:custGeom>
              <a:avLst/>
              <a:gdLst/>
              <a:ahLst/>
              <a:cxnLst/>
              <a:rect l="l" t="t" r="r" b="b"/>
              <a:pathLst>
                <a:path w="11659" h="12302" extrusionOk="0">
                  <a:moveTo>
                    <a:pt x="5269" y="0"/>
                  </a:moveTo>
                  <a:cubicBezTo>
                    <a:pt x="4888" y="0"/>
                    <a:pt x="4505" y="50"/>
                    <a:pt x="4127" y="155"/>
                  </a:cubicBezTo>
                  <a:cubicBezTo>
                    <a:pt x="1419" y="928"/>
                    <a:pt x="1" y="4230"/>
                    <a:pt x="929" y="7531"/>
                  </a:cubicBezTo>
                  <a:cubicBezTo>
                    <a:pt x="1728" y="10394"/>
                    <a:pt x="4036" y="12302"/>
                    <a:pt x="6390" y="12302"/>
                  </a:cubicBezTo>
                  <a:cubicBezTo>
                    <a:pt x="6771" y="12302"/>
                    <a:pt x="7154" y="12252"/>
                    <a:pt x="7532" y="12147"/>
                  </a:cubicBezTo>
                  <a:cubicBezTo>
                    <a:pt x="10240" y="11374"/>
                    <a:pt x="11658" y="8073"/>
                    <a:pt x="10730" y="4746"/>
                  </a:cubicBezTo>
                  <a:cubicBezTo>
                    <a:pt x="9909" y="1905"/>
                    <a:pt x="7617" y="0"/>
                    <a:pt x="5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4"/>
            <p:cNvSpPr/>
            <p:nvPr/>
          </p:nvSpPr>
          <p:spPr>
            <a:xfrm>
              <a:off x="1067057" y="726636"/>
              <a:ext cx="200196" cy="210462"/>
            </a:xfrm>
            <a:custGeom>
              <a:avLst/>
              <a:gdLst/>
              <a:ahLst/>
              <a:cxnLst/>
              <a:rect l="l" t="t" r="r" b="b"/>
              <a:pathLst>
                <a:path w="8795" h="9246" extrusionOk="0">
                  <a:moveTo>
                    <a:pt x="4046" y="916"/>
                  </a:moveTo>
                  <a:cubicBezTo>
                    <a:pt x="5465" y="916"/>
                    <a:pt x="6860" y="2074"/>
                    <a:pt x="7351" y="3790"/>
                  </a:cubicBezTo>
                  <a:cubicBezTo>
                    <a:pt x="7918" y="5802"/>
                    <a:pt x="7067" y="7762"/>
                    <a:pt x="5416" y="8226"/>
                  </a:cubicBezTo>
                  <a:cubicBezTo>
                    <a:pt x="5186" y="8292"/>
                    <a:pt x="4952" y="8323"/>
                    <a:pt x="4719" y="8323"/>
                  </a:cubicBezTo>
                  <a:cubicBezTo>
                    <a:pt x="3311" y="8323"/>
                    <a:pt x="1931" y="7170"/>
                    <a:pt x="1445" y="5466"/>
                  </a:cubicBezTo>
                  <a:cubicBezTo>
                    <a:pt x="877" y="3455"/>
                    <a:pt x="1780" y="1469"/>
                    <a:pt x="3379" y="1004"/>
                  </a:cubicBezTo>
                  <a:cubicBezTo>
                    <a:pt x="3600" y="945"/>
                    <a:pt x="3823" y="916"/>
                    <a:pt x="4046" y="916"/>
                  </a:cubicBezTo>
                  <a:close/>
                  <a:moveTo>
                    <a:pt x="4009" y="1"/>
                  </a:moveTo>
                  <a:cubicBezTo>
                    <a:pt x="3713" y="1"/>
                    <a:pt x="3415" y="42"/>
                    <a:pt x="3121" y="128"/>
                  </a:cubicBezTo>
                  <a:cubicBezTo>
                    <a:pt x="1084" y="695"/>
                    <a:pt x="0" y="3171"/>
                    <a:pt x="723" y="5673"/>
                  </a:cubicBezTo>
                  <a:cubicBezTo>
                    <a:pt x="1322" y="7803"/>
                    <a:pt x="3047" y="9246"/>
                    <a:pt x="4815" y="9246"/>
                  </a:cubicBezTo>
                  <a:cubicBezTo>
                    <a:pt x="5102" y="9246"/>
                    <a:pt x="5390" y="9208"/>
                    <a:pt x="5674" y="9129"/>
                  </a:cubicBezTo>
                  <a:cubicBezTo>
                    <a:pt x="7712" y="8561"/>
                    <a:pt x="8795" y="6059"/>
                    <a:pt x="8099" y="3584"/>
                  </a:cubicBezTo>
                  <a:cubicBezTo>
                    <a:pt x="7481" y="1443"/>
                    <a:pt x="5768" y="1"/>
                    <a:pt x="4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4"/>
            <p:cNvSpPr/>
            <p:nvPr/>
          </p:nvSpPr>
          <p:spPr>
            <a:xfrm>
              <a:off x="1143952" y="1042345"/>
              <a:ext cx="251890" cy="264819"/>
            </a:xfrm>
            <a:custGeom>
              <a:avLst/>
              <a:gdLst/>
              <a:ahLst/>
              <a:cxnLst/>
              <a:rect l="l" t="t" r="r" b="b"/>
              <a:pathLst>
                <a:path w="11066" h="11634" extrusionOk="0">
                  <a:moveTo>
                    <a:pt x="5041" y="1"/>
                  </a:moveTo>
                  <a:cubicBezTo>
                    <a:pt x="4668" y="1"/>
                    <a:pt x="4292" y="52"/>
                    <a:pt x="3921" y="160"/>
                  </a:cubicBezTo>
                  <a:cubicBezTo>
                    <a:pt x="1368" y="882"/>
                    <a:pt x="1" y="4003"/>
                    <a:pt x="904" y="7149"/>
                  </a:cubicBezTo>
                  <a:cubicBezTo>
                    <a:pt x="1656" y="9828"/>
                    <a:pt x="3816" y="11633"/>
                    <a:pt x="6044" y="11633"/>
                  </a:cubicBezTo>
                  <a:cubicBezTo>
                    <a:pt x="6411" y="11633"/>
                    <a:pt x="6780" y="11584"/>
                    <a:pt x="7145" y="11482"/>
                  </a:cubicBezTo>
                  <a:cubicBezTo>
                    <a:pt x="9698" y="10760"/>
                    <a:pt x="11065" y="7639"/>
                    <a:pt x="10162" y="4518"/>
                  </a:cubicBezTo>
                  <a:cubicBezTo>
                    <a:pt x="9412" y="1825"/>
                    <a:pt x="7262" y="1"/>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4"/>
            <p:cNvSpPr/>
            <p:nvPr/>
          </p:nvSpPr>
          <p:spPr>
            <a:xfrm>
              <a:off x="1163916" y="1062605"/>
              <a:ext cx="212556" cy="224507"/>
            </a:xfrm>
            <a:custGeom>
              <a:avLst/>
              <a:gdLst/>
              <a:ahLst/>
              <a:cxnLst/>
              <a:rect l="l" t="t" r="r" b="b"/>
              <a:pathLst>
                <a:path w="9338" h="9863" extrusionOk="0">
                  <a:moveTo>
                    <a:pt x="4226" y="0"/>
                  </a:moveTo>
                  <a:cubicBezTo>
                    <a:pt x="3927" y="0"/>
                    <a:pt x="3625" y="39"/>
                    <a:pt x="3328" y="121"/>
                  </a:cubicBezTo>
                  <a:cubicBezTo>
                    <a:pt x="1136" y="740"/>
                    <a:pt x="1" y="3396"/>
                    <a:pt x="749" y="6053"/>
                  </a:cubicBezTo>
                  <a:cubicBezTo>
                    <a:pt x="1371" y="8340"/>
                    <a:pt x="3197" y="9863"/>
                    <a:pt x="5093" y="9863"/>
                  </a:cubicBezTo>
                  <a:cubicBezTo>
                    <a:pt x="5398" y="9863"/>
                    <a:pt x="5706" y="9823"/>
                    <a:pt x="6010" y="9741"/>
                  </a:cubicBezTo>
                  <a:cubicBezTo>
                    <a:pt x="8176" y="9122"/>
                    <a:pt x="9337" y="6465"/>
                    <a:pt x="8589" y="3835"/>
                  </a:cubicBezTo>
                  <a:cubicBezTo>
                    <a:pt x="7944" y="1543"/>
                    <a:pt x="6109" y="0"/>
                    <a:pt x="4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4"/>
            <p:cNvSpPr/>
            <p:nvPr/>
          </p:nvSpPr>
          <p:spPr>
            <a:xfrm>
              <a:off x="1189753" y="1090718"/>
              <a:ext cx="160294" cy="168625"/>
            </a:xfrm>
            <a:custGeom>
              <a:avLst/>
              <a:gdLst/>
              <a:ahLst/>
              <a:cxnLst/>
              <a:rect l="l" t="t" r="r" b="b"/>
              <a:pathLst>
                <a:path w="7042" h="7408" extrusionOk="0">
                  <a:moveTo>
                    <a:pt x="3256" y="745"/>
                  </a:moveTo>
                  <a:cubicBezTo>
                    <a:pt x="4383" y="745"/>
                    <a:pt x="5504" y="1663"/>
                    <a:pt x="5881" y="3038"/>
                  </a:cubicBezTo>
                  <a:cubicBezTo>
                    <a:pt x="6345" y="4637"/>
                    <a:pt x="5649" y="6211"/>
                    <a:pt x="4333" y="6597"/>
                  </a:cubicBezTo>
                  <a:cubicBezTo>
                    <a:pt x="4156" y="6647"/>
                    <a:pt x="3976" y="6671"/>
                    <a:pt x="3795" y="6671"/>
                  </a:cubicBezTo>
                  <a:cubicBezTo>
                    <a:pt x="2665" y="6671"/>
                    <a:pt x="1539" y="5736"/>
                    <a:pt x="1161" y="4379"/>
                  </a:cubicBezTo>
                  <a:cubicBezTo>
                    <a:pt x="697" y="2780"/>
                    <a:pt x="1393" y="1181"/>
                    <a:pt x="2709" y="820"/>
                  </a:cubicBezTo>
                  <a:cubicBezTo>
                    <a:pt x="2889" y="770"/>
                    <a:pt x="3072" y="745"/>
                    <a:pt x="3256" y="745"/>
                  </a:cubicBezTo>
                  <a:close/>
                  <a:moveTo>
                    <a:pt x="3200" y="1"/>
                  </a:moveTo>
                  <a:cubicBezTo>
                    <a:pt x="2967" y="1"/>
                    <a:pt x="2733" y="32"/>
                    <a:pt x="2502" y="98"/>
                  </a:cubicBezTo>
                  <a:cubicBezTo>
                    <a:pt x="903" y="562"/>
                    <a:pt x="1" y="2548"/>
                    <a:pt x="568" y="4534"/>
                  </a:cubicBezTo>
                  <a:cubicBezTo>
                    <a:pt x="1058" y="6250"/>
                    <a:pt x="2454" y="7408"/>
                    <a:pt x="3872" y="7408"/>
                  </a:cubicBezTo>
                  <a:cubicBezTo>
                    <a:pt x="4095" y="7408"/>
                    <a:pt x="4319" y="7379"/>
                    <a:pt x="4540" y="7320"/>
                  </a:cubicBezTo>
                  <a:cubicBezTo>
                    <a:pt x="6165" y="6855"/>
                    <a:pt x="7041" y="4844"/>
                    <a:pt x="6474" y="2858"/>
                  </a:cubicBezTo>
                  <a:cubicBezTo>
                    <a:pt x="5987" y="1154"/>
                    <a:pt x="4608" y="1"/>
                    <a:pt x="3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4"/>
            <p:cNvSpPr/>
            <p:nvPr/>
          </p:nvSpPr>
          <p:spPr>
            <a:xfrm>
              <a:off x="1293077" y="1382958"/>
              <a:ext cx="142675" cy="162638"/>
            </a:xfrm>
            <a:custGeom>
              <a:avLst/>
              <a:gdLst/>
              <a:ahLst/>
              <a:cxnLst/>
              <a:rect l="l" t="t" r="r" b="b"/>
              <a:pathLst>
                <a:path w="6268" h="7145" fill="none" extrusionOk="0">
                  <a:moveTo>
                    <a:pt x="5752" y="2812"/>
                  </a:moveTo>
                  <a:cubicBezTo>
                    <a:pt x="6268" y="4540"/>
                    <a:pt x="5520" y="6319"/>
                    <a:pt x="4076" y="6732"/>
                  </a:cubicBezTo>
                  <a:cubicBezTo>
                    <a:pt x="2606" y="7145"/>
                    <a:pt x="1032" y="6087"/>
                    <a:pt x="517" y="4359"/>
                  </a:cubicBezTo>
                  <a:cubicBezTo>
                    <a:pt x="1" y="2606"/>
                    <a:pt x="775" y="852"/>
                    <a:pt x="2219" y="439"/>
                  </a:cubicBezTo>
                  <a:cubicBezTo>
                    <a:pt x="3663" y="1"/>
                    <a:pt x="5262" y="1084"/>
                    <a:pt x="5752" y="2812"/>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4"/>
            <p:cNvSpPr/>
            <p:nvPr/>
          </p:nvSpPr>
          <p:spPr>
            <a:xfrm>
              <a:off x="1271952" y="1358305"/>
              <a:ext cx="185537" cy="212533"/>
            </a:xfrm>
            <a:custGeom>
              <a:avLst/>
              <a:gdLst/>
              <a:ahLst/>
              <a:cxnLst/>
              <a:rect l="l" t="t" r="r" b="b"/>
              <a:pathLst>
                <a:path w="8151" h="9337" fill="none" extrusionOk="0">
                  <a:moveTo>
                    <a:pt x="7480" y="3663"/>
                  </a:moveTo>
                  <a:cubicBezTo>
                    <a:pt x="8150" y="5907"/>
                    <a:pt x="7170" y="8228"/>
                    <a:pt x="5262" y="8769"/>
                  </a:cubicBezTo>
                  <a:cubicBezTo>
                    <a:pt x="3379" y="9337"/>
                    <a:pt x="1316" y="7944"/>
                    <a:pt x="645" y="5674"/>
                  </a:cubicBezTo>
                  <a:cubicBezTo>
                    <a:pt x="0" y="3405"/>
                    <a:pt x="980" y="1110"/>
                    <a:pt x="2863" y="568"/>
                  </a:cubicBezTo>
                  <a:cubicBezTo>
                    <a:pt x="4746" y="1"/>
                    <a:pt x="6809" y="1393"/>
                    <a:pt x="7480" y="3663"/>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4"/>
            <p:cNvSpPr/>
            <p:nvPr/>
          </p:nvSpPr>
          <p:spPr>
            <a:xfrm>
              <a:off x="785250" y="2811350"/>
              <a:ext cx="146795" cy="1224700"/>
            </a:xfrm>
            <a:custGeom>
              <a:avLst/>
              <a:gdLst/>
              <a:ahLst/>
              <a:cxnLst/>
              <a:rect l="l" t="t" r="r" b="b"/>
              <a:pathLst>
                <a:path w="6449" h="63292" extrusionOk="0">
                  <a:moveTo>
                    <a:pt x="6448" y="1"/>
                  </a:moveTo>
                  <a:lnTo>
                    <a:pt x="1" y="491"/>
                  </a:lnTo>
                  <a:lnTo>
                    <a:pt x="1" y="63291"/>
                  </a:lnTo>
                  <a:lnTo>
                    <a:pt x="6448" y="63291"/>
                  </a:lnTo>
                  <a:lnTo>
                    <a:pt x="6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4"/>
            <p:cNvSpPr/>
            <p:nvPr/>
          </p:nvSpPr>
          <p:spPr>
            <a:xfrm>
              <a:off x="4109943" y="2090999"/>
              <a:ext cx="146795" cy="1077281"/>
            </a:xfrm>
            <a:custGeom>
              <a:avLst/>
              <a:gdLst/>
              <a:ahLst/>
              <a:cxnLst/>
              <a:rect l="l" t="t" r="r" b="b"/>
              <a:pathLst>
                <a:path w="6449" h="47327" extrusionOk="0">
                  <a:moveTo>
                    <a:pt x="6448" y="0"/>
                  </a:moveTo>
                  <a:lnTo>
                    <a:pt x="1" y="361"/>
                  </a:lnTo>
                  <a:lnTo>
                    <a:pt x="1"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4"/>
            <p:cNvSpPr/>
            <p:nvPr/>
          </p:nvSpPr>
          <p:spPr>
            <a:xfrm>
              <a:off x="4110535" y="2090999"/>
              <a:ext cx="146795" cy="573569"/>
            </a:xfrm>
            <a:custGeom>
              <a:avLst/>
              <a:gdLst/>
              <a:ahLst/>
              <a:cxnLst/>
              <a:rect l="l" t="t" r="r" b="b"/>
              <a:pathLst>
                <a:path w="6449" h="25198" extrusionOk="0">
                  <a:moveTo>
                    <a:pt x="6448" y="0"/>
                  </a:moveTo>
                  <a:lnTo>
                    <a:pt x="0" y="361"/>
                  </a:lnTo>
                  <a:lnTo>
                    <a:pt x="0" y="25198"/>
                  </a:lnTo>
                  <a:cubicBezTo>
                    <a:pt x="413" y="23496"/>
                    <a:pt x="1264" y="21948"/>
                    <a:pt x="2451" y="20659"/>
                  </a:cubicBezTo>
                  <a:cubicBezTo>
                    <a:pt x="3766" y="19292"/>
                    <a:pt x="5313" y="18260"/>
                    <a:pt x="6319" y="16610"/>
                  </a:cubicBezTo>
                  <a:cubicBezTo>
                    <a:pt x="6371" y="16532"/>
                    <a:pt x="6397" y="16481"/>
                    <a:pt x="6448" y="16403"/>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4"/>
            <p:cNvSpPr/>
            <p:nvPr/>
          </p:nvSpPr>
          <p:spPr>
            <a:xfrm>
              <a:off x="1746925" y="3298075"/>
              <a:ext cx="146773" cy="1521445"/>
            </a:xfrm>
            <a:custGeom>
              <a:avLst/>
              <a:gdLst/>
              <a:ahLst/>
              <a:cxnLst/>
              <a:rect l="l" t="t" r="r" b="b"/>
              <a:pathLst>
                <a:path w="6448" h="47327" extrusionOk="0">
                  <a:moveTo>
                    <a:pt x="6448" y="0"/>
                  </a:moveTo>
                  <a:lnTo>
                    <a:pt x="0" y="361"/>
                  </a:lnTo>
                  <a:lnTo>
                    <a:pt x="0"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4"/>
            <p:cNvSpPr/>
            <p:nvPr/>
          </p:nvSpPr>
          <p:spPr>
            <a:xfrm>
              <a:off x="1746916" y="3298064"/>
              <a:ext cx="146773" cy="800193"/>
            </a:xfrm>
            <a:custGeom>
              <a:avLst/>
              <a:gdLst/>
              <a:ahLst/>
              <a:cxnLst/>
              <a:rect l="l" t="t" r="r" b="b"/>
              <a:pathLst>
                <a:path w="6448" h="35154" extrusionOk="0">
                  <a:moveTo>
                    <a:pt x="6448" y="0"/>
                  </a:moveTo>
                  <a:lnTo>
                    <a:pt x="0" y="361"/>
                  </a:lnTo>
                  <a:lnTo>
                    <a:pt x="0" y="35153"/>
                  </a:lnTo>
                  <a:cubicBezTo>
                    <a:pt x="696" y="33580"/>
                    <a:pt x="1676" y="32161"/>
                    <a:pt x="2914" y="30949"/>
                  </a:cubicBezTo>
                  <a:cubicBezTo>
                    <a:pt x="4230" y="29531"/>
                    <a:pt x="5313" y="27906"/>
                    <a:pt x="6087" y="26126"/>
                  </a:cubicBezTo>
                  <a:cubicBezTo>
                    <a:pt x="6216" y="25817"/>
                    <a:pt x="6319" y="25507"/>
                    <a:pt x="6448" y="25198"/>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4"/>
            <p:cNvSpPr/>
            <p:nvPr/>
          </p:nvSpPr>
          <p:spPr>
            <a:xfrm>
              <a:off x="644927" y="1800375"/>
              <a:ext cx="3926873" cy="1822275"/>
            </a:xfrm>
            <a:custGeom>
              <a:avLst/>
              <a:gdLst/>
              <a:ahLst/>
              <a:cxnLst/>
              <a:rect l="l" t="t" r="r" b="b"/>
              <a:pathLst>
                <a:path w="172515" h="80056" extrusionOk="0">
                  <a:moveTo>
                    <a:pt x="121553" y="1"/>
                  </a:moveTo>
                  <a:lnTo>
                    <a:pt x="1" y="43974"/>
                  </a:lnTo>
                  <a:lnTo>
                    <a:pt x="50035" y="80056"/>
                  </a:lnTo>
                  <a:lnTo>
                    <a:pt x="172515" y="13206"/>
                  </a:lnTo>
                  <a:lnTo>
                    <a:pt x="1215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4"/>
            <p:cNvSpPr/>
            <p:nvPr/>
          </p:nvSpPr>
          <p:spPr>
            <a:xfrm>
              <a:off x="644927" y="2801384"/>
              <a:ext cx="1138922" cy="1009767"/>
            </a:xfrm>
            <a:custGeom>
              <a:avLst/>
              <a:gdLst/>
              <a:ahLst/>
              <a:cxnLst/>
              <a:rect l="l" t="t" r="r" b="b"/>
              <a:pathLst>
                <a:path w="50035" h="44361" extrusionOk="0">
                  <a:moveTo>
                    <a:pt x="1" y="0"/>
                  </a:moveTo>
                  <a:lnTo>
                    <a:pt x="1" y="5262"/>
                  </a:lnTo>
                  <a:lnTo>
                    <a:pt x="50035" y="44360"/>
                  </a:lnTo>
                  <a:lnTo>
                    <a:pt x="50035" y="360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4"/>
            <p:cNvSpPr/>
            <p:nvPr/>
          </p:nvSpPr>
          <p:spPr>
            <a:xfrm>
              <a:off x="1783884" y="2100969"/>
              <a:ext cx="2787974" cy="1710147"/>
            </a:xfrm>
            <a:custGeom>
              <a:avLst/>
              <a:gdLst/>
              <a:ahLst/>
              <a:cxnLst/>
              <a:rect l="l" t="t" r="r" b="b"/>
              <a:pathLst>
                <a:path w="122481" h="75130" extrusionOk="0">
                  <a:moveTo>
                    <a:pt x="122481" y="1"/>
                  </a:moveTo>
                  <a:lnTo>
                    <a:pt x="1" y="66851"/>
                  </a:lnTo>
                  <a:lnTo>
                    <a:pt x="1" y="75129"/>
                  </a:lnTo>
                  <a:lnTo>
                    <a:pt x="122481" y="4617"/>
                  </a:lnTo>
                  <a:lnTo>
                    <a:pt x="12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4"/>
            <p:cNvSpPr/>
            <p:nvPr/>
          </p:nvSpPr>
          <p:spPr>
            <a:xfrm>
              <a:off x="644927" y="2801384"/>
              <a:ext cx="1138922" cy="869459"/>
            </a:xfrm>
            <a:custGeom>
              <a:avLst/>
              <a:gdLst/>
              <a:ahLst/>
              <a:cxnLst/>
              <a:rect l="l" t="t" r="r" b="b"/>
              <a:pathLst>
                <a:path w="50035" h="38197" extrusionOk="0">
                  <a:moveTo>
                    <a:pt x="1" y="0"/>
                  </a:moveTo>
                  <a:lnTo>
                    <a:pt x="1" y="2605"/>
                  </a:lnTo>
                  <a:lnTo>
                    <a:pt x="50035" y="38196"/>
                  </a:lnTo>
                  <a:lnTo>
                    <a:pt x="50035" y="360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4"/>
            <p:cNvSpPr/>
            <p:nvPr/>
          </p:nvSpPr>
          <p:spPr>
            <a:xfrm>
              <a:off x="644927" y="1800375"/>
              <a:ext cx="3419656" cy="1821683"/>
            </a:xfrm>
            <a:custGeom>
              <a:avLst/>
              <a:gdLst/>
              <a:ahLst/>
              <a:cxnLst/>
              <a:rect l="l" t="t" r="r" b="b"/>
              <a:pathLst>
                <a:path w="150232" h="80030" extrusionOk="0">
                  <a:moveTo>
                    <a:pt x="121553" y="1"/>
                  </a:moveTo>
                  <a:lnTo>
                    <a:pt x="1" y="43974"/>
                  </a:lnTo>
                  <a:lnTo>
                    <a:pt x="50035" y="80030"/>
                  </a:lnTo>
                  <a:lnTo>
                    <a:pt x="75129" y="66361"/>
                  </a:lnTo>
                  <a:cubicBezTo>
                    <a:pt x="74368" y="66317"/>
                    <a:pt x="73607" y="66296"/>
                    <a:pt x="72848" y="66296"/>
                  </a:cubicBezTo>
                  <a:cubicBezTo>
                    <a:pt x="70929" y="66296"/>
                    <a:pt x="69018" y="66430"/>
                    <a:pt x="67134" y="66670"/>
                  </a:cubicBezTo>
                  <a:cubicBezTo>
                    <a:pt x="63462" y="67154"/>
                    <a:pt x="59726" y="67860"/>
                    <a:pt x="56014" y="67860"/>
                  </a:cubicBezTo>
                  <a:cubicBezTo>
                    <a:pt x="54981" y="67860"/>
                    <a:pt x="53951" y="67805"/>
                    <a:pt x="52923" y="67676"/>
                  </a:cubicBezTo>
                  <a:cubicBezTo>
                    <a:pt x="49313" y="67212"/>
                    <a:pt x="45496" y="65767"/>
                    <a:pt x="42839" y="63163"/>
                  </a:cubicBezTo>
                  <a:cubicBezTo>
                    <a:pt x="38738" y="59088"/>
                    <a:pt x="39177" y="53207"/>
                    <a:pt x="41653" y="48359"/>
                  </a:cubicBezTo>
                  <a:cubicBezTo>
                    <a:pt x="43020" y="45676"/>
                    <a:pt x="44851" y="43226"/>
                    <a:pt x="47043" y="41137"/>
                  </a:cubicBezTo>
                  <a:cubicBezTo>
                    <a:pt x="49777" y="38532"/>
                    <a:pt x="53027" y="36624"/>
                    <a:pt x="56276" y="34767"/>
                  </a:cubicBezTo>
                  <a:cubicBezTo>
                    <a:pt x="72860" y="25328"/>
                    <a:pt x="95762" y="17307"/>
                    <a:pt x="114615" y="14650"/>
                  </a:cubicBezTo>
                  <a:cubicBezTo>
                    <a:pt x="120856" y="13773"/>
                    <a:pt x="143114" y="15346"/>
                    <a:pt x="150232" y="7661"/>
                  </a:cubicBezTo>
                  <a:lnTo>
                    <a:pt x="121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4"/>
            <p:cNvSpPr/>
            <p:nvPr/>
          </p:nvSpPr>
          <p:spPr>
            <a:xfrm>
              <a:off x="1851401" y="2167894"/>
              <a:ext cx="2072344" cy="1047348"/>
            </a:xfrm>
            <a:custGeom>
              <a:avLst/>
              <a:gdLst/>
              <a:ahLst/>
              <a:cxnLst/>
              <a:rect l="l" t="t" r="r" b="b"/>
              <a:pathLst>
                <a:path w="91042" h="46012" extrusionOk="0">
                  <a:moveTo>
                    <a:pt x="67521" y="1"/>
                  </a:moveTo>
                  <a:lnTo>
                    <a:pt x="1" y="29093"/>
                  </a:lnTo>
                  <a:lnTo>
                    <a:pt x="1" y="30125"/>
                  </a:lnTo>
                  <a:lnTo>
                    <a:pt x="23960" y="46012"/>
                  </a:lnTo>
                  <a:lnTo>
                    <a:pt x="91042" y="9002"/>
                  </a:lnTo>
                  <a:lnTo>
                    <a:pt x="91042" y="8151"/>
                  </a:lnTo>
                  <a:lnTo>
                    <a:pt x="67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4"/>
            <p:cNvSpPr/>
            <p:nvPr/>
          </p:nvSpPr>
          <p:spPr>
            <a:xfrm>
              <a:off x="1851401" y="2141488"/>
              <a:ext cx="2072344" cy="1022105"/>
            </a:xfrm>
            <a:custGeom>
              <a:avLst/>
              <a:gdLst/>
              <a:ahLst/>
              <a:cxnLst/>
              <a:rect l="l" t="t" r="r" b="b"/>
              <a:pathLst>
                <a:path w="91042" h="44903" extrusionOk="0">
                  <a:moveTo>
                    <a:pt x="67882" y="0"/>
                  </a:moveTo>
                  <a:lnTo>
                    <a:pt x="1" y="30253"/>
                  </a:lnTo>
                  <a:lnTo>
                    <a:pt x="24192" y="44902"/>
                  </a:lnTo>
                  <a:lnTo>
                    <a:pt x="91042" y="9311"/>
                  </a:lnTo>
                  <a:lnTo>
                    <a:pt x="67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4"/>
            <p:cNvSpPr/>
            <p:nvPr/>
          </p:nvSpPr>
          <p:spPr>
            <a:xfrm>
              <a:off x="3028533" y="1914284"/>
              <a:ext cx="358714" cy="328190"/>
            </a:xfrm>
            <a:custGeom>
              <a:avLst/>
              <a:gdLst/>
              <a:ahLst/>
              <a:cxnLst/>
              <a:rect l="l" t="t" r="r" b="b"/>
              <a:pathLst>
                <a:path w="15759" h="14418" fill="none" extrusionOk="0">
                  <a:moveTo>
                    <a:pt x="2012" y="0"/>
                  </a:moveTo>
                  <a:cubicBezTo>
                    <a:pt x="1315" y="1909"/>
                    <a:pt x="0" y="3482"/>
                    <a:pt x="2528" y="4849"/>
                  </a:cubicBezTo>
                  <a:cubicBezTo>
                    <a:pt x="4281" y="5778"/>
                    <a:pt x="6757" y="5365"/>
                    <a:pt x="8717" y="5545"/>
                  </a:cubicBezTo>
                  <a:cubicBezTo>
                    <a:pt x="10884" y="5752"/>
                    <a:pt x="11761" y="6706"/>
                    <a:pt x="12277" y="8847"/>
                  </a:cubicBezTo>
                  <a:cubicBezTo>
                    <a:pt x="12715" y="10729"/>
                    <a:pt x="13102" y="14417"/>
                    <a:pt x="15758" y="14160"/>
                  </a:cubicBezTo>
                </a:path>
              </a:pathLst>
            </a:custGeom>
            <a:noFill/>
            <a:ln w="83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4"/>
            <p:cNvSpPr/>
            <p:nvPr/>
          </p:nvSpPr>
          <p:spPr>
            <a:xfrm>
              <a:off x="3303882" y="2218316"/>
              <a:ext cx="300010" cy="208345"/>
            </a:xfrm>
            <a:custGeom>
              <a:avLst/>
              <a:gdLst/>
              <a:ahLst/>
              <a:cxnLst/>
              <a:rect l="l" t="t" r="r" b="b"/>
              <a:pathLst>
                <a:path w="13180" h="9153" extrusionOk="0">
                  <a:moveTo>
                    <a:pt x="5648" y="1"/>
                  </a:moveTo>
                  <a:cubicBezTo>
                    <a:pt x="4852" y="1"/>
                    <a:pt x="4039" y="270"/>
                    <a:pt x="2708" y="752"/>
                  </a:cubicBezTo>
                  <a:cubicBezTo>
                    <a:pt x="0" y="1732"/>
                    <a:pt x="825" y="4208"/>
                    <a:pt x="1522" y="5033"/>
                  </a:cubicBezTo>
                  <a:cubicBezTo>
                    <a:pt x="1698" y="5239"/>
                    <a:pt x="1741" y="5285"/>
                    <a:pt x="1799" y="5285"/>
                  </a:cubicBezTo>
                  <a:cubicBezTo>
                    <a:pt x="1845" y="5285"/>
                    <a:pt x="1901" y="5257"/>
                    <a:pt x="2042" y="5257"/>
                  </a:cubicBezTo>
                  <a:cubicBezTo>
                    <a:pt x="2191" y="5257"/>
                    <a:pt x="2435" y="5288"/>
                    <a:pt x="2863" y="5420"/>
                  </a:cubicBezTo>
                  <a:cubicBezTo>
                    <a:pt x="4230" y="5859"/>
                    <a:pt x="4410" y="6374"/>
                    <a:pt x="5236" y="7690"/>
                  </a:cubicBezTo>
                  <a:cubicBezTo>
                    <a:pt x="5818" y="8590"/>
                    <a:pt x="7199" y="9152"/>
                    <a:pt x="8724" y="9152"/>
                  </a:cubicBezTo>
                  <a:cubicBezTo>
                    <a:pt x="9426" y="9152"/>
                    <a:pt x="10159" y="9033"/>
                    <a:pt x="10858" y="8773"/>
                  </a:cubicBezTo>
                  <a:cubicBezTo>
                    <a:pt x="12483" y="8154"/>
                    <a:pt x="13024" y="6684"/>
                    <a:pt x="13102" y="5446"/>
                  </a:cubicBezTo>
                  <a:cubicBezTo>
                    <a:pt x="13179" y="4182"/>
                    <a:pt x="11606" y="2325"/>
                    <a:pt x="8614" y="932"/>
                  </a:cubicBezTo>
                  <a:cubicBezTo>
                    <a:pt x="7276" y="290"/>
                    <a:pt x="6472" y="1"/>
                    <a:pt x="5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4"/>
            <p:cNvSpPr/>
            <p:nvPr/>
          </p:nvSpPr>
          <p:spPr>
            <a:xfrm>
              <a:off x="3364342" y="2221025"/>
              <a:ext cx="162046" cy="102591"/>
            </a:xfrm>
            <a:custGeom>
              <a:avLst/>
              <a:gdLst/>
              <a:ahLst/>
              <a:cxnLst/>
              <a:rect l="l" t="t" r="r" b="b"/>
              <a:pathLst>
                <a:path w="7119" h="4507" extrusionOk="0">
                  <a:moveTo>
                    <a:pt x="1858" y="0"/>
                  </a:moveTo>
                  <a:cubicBezTo>
                    <a:pt x="1690" y="0"/>
                    <a:pt x="1433" y="29"/>
                    <a:pt x="981" y="117"/>
                  </a:cubicBezTo>
                  <a:cubicBezTo>
                    <a:pt x="826" y="143"/>
                    <a:pt x="0" y="504"/>
                    <a:pt x="52" y="633"/>
                  </a:cubicBezTo>
                  <a:cubicBezTo>
                    <a:pt x="542" y="1613"/>
                    <a:pt x="3766" y="3883"/>
                    <a:pt x="3766" y="3883"/>
                  </a:cubicBezTo>
                  <a:cubicBezTo>
                    <a:pt x="4267" y="4313"/>
                    <a:pt x="4861" y="4507"/>
                    <a:pt x="5405" y="4507"/>
                  </a:cubicBezTo>
                  <a:cubicBezTo>
                    <a:pt x="6261" y="4507"/>
                    <a:pt x="6994" y="4027"/>
                    <a:pt x="7041" y="3238"/>
                  </a:cubicBezTo>
                  <a:cubicBezTo>
                    <a:pt x="7119" y="2026"/>
                    <a:pt x="2915" y="117"/>
                    <a:pt x="2425" y="91"/>
                  </a:cubicBezTo>
                  <a:cubicBezTo>
                    <a:pt x="2169" y="75"/>
                    <a:pt x="213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4"/>
            <p:cNvSpPr/>
            <p:nvPr/>
          </p:nvSpPr>
          <p:spPr>
            <a:xfrm>
              <a:off x="3325007" y="2270604"/>
              <a:ext cx="272422" cy="161932"/>
            </a:xfrm>
            <a:custGeom>
              <a:avLst/>
              <a:gdLst/>
              <a:ahLst/>
              <a:cxnLst/>
              <a:rect l="l" t="t" r="r" b="b"/>
              <a:pathLst>
                <a:path w="11968" h="7114" extrusionOk="0">
                  <a:moveTo>
                    <a:pt x="1048" y="0"/>
                  </a:moveTo>
                  <a:cubicBezTo>
                    <a:pt x="855" y="0"/>
                    <a:pt x="673" y="75"/>
                    <a:pt x="516" y="260"/>
                  </a:cubicBezTo>
                  <a:cubicBezTo>
                    <a:pt x="0" y="1086"/>
                    <a:pt x="52" y="2143"/>
                    <a:pt x="671" y="2917"/>
                  </a:cubicBezTo>
                  <a:cubicBezTo>
                    <a:pt x="1058" y="3381"/>
                    <a:pt x="2244" y="3819"/>
                    <a:pt x="2760" y="4180"/>
                  </a:cubicBezTo>
                  <a:cubicBezTo>
                    <a:pt x="3508" y="4671"/>
                    <a:pt x="3843" y="5573"/>
                    <a:pt x="4591" y="6115"/>
                  </a:cubicBezTo>
                  <a:cubicBezTo>
                    <a:pt x="5339" y="6656"/>
                    <a:pt x="6242" y="6992"/>
                    <a:pt x="7170" y="7095"/>
                  </a:cubicBezTo>
                  <a:cubicBezTo>
                    <a:pt x="7280" y="7107"/>
                    <a:pt x="7407" y="7114"/>
                    <a:pt x="7548" y="7114"/>
                  </a:cubicBezTo>
                  <a:cubicBezTo>
                    <a:pt x="8897" y="7114"/>
                    <a:pt x="11500" y="6502"/>
                    <a:pt x="11967" y="4284"/>
                  </a:cubicBezTo>
                  <a:lnTo>
                    <a:pt x="11967" y="4284"/>
                  </a:lnTo>
                  <a:cubicBezTo>
                    <a:pt x="10887" y="5534"/>
                    <a:pt x="9824" y="5966"/>
                    <a:pt x="8807" y="5966"/>
                  </a:cubicBezTo>
                  <a:cubicBezTo>
                    <a:pt x="8586" y="5966"/>
                    <a:pt x="8367" y="5945"/>
                    <a:pt x="8150" y="5908"/>
                  </a:cubicBezTo>
                  <a:cubicBezTo>
                    <a:pt x="5700" y="5444"/>
                    <a:pt x="4540" y="2762"/>
                    <a:pt x="2863" y="1215"/>
                  </a:cubicBezTo>
                  <a:cubicBezTo>
                    <a:pt x="2523" y="894"/>
                    <a:pt x="1718"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4"/>
            <p:cNvSpPr/>
            <p:nvPr/>
          </p:nvSpPr>
          <p:spPr>
            <a:xfrm>
              <a:off x="3397213" y="2231837"/>
              <a:ext cx="59319" cy="36579"/>
            </a:xfrm>
            <a:custGeom>
              <a:avLst/>
              <a:gdLst/>
              <a:ahLst/>
              <a:cxnLst/>
              <a:rect l="l" t="t" r="r" b="b"/>
              <a:pathLst>
                <a:path w="2606" h="1607" extrusionOk="0">
                  <a:moveTo>
                    <a:pt x="579" y="0"/>
                  </a:moveTo>
                  <a:cubicBezTo>
                    <a:pt x="300" y="0"/>
                    <a:pt x="73" y="153"/>
                    <a:pt x="1" y="416"/>
                  </a:cubicBezTo>
                  <a:cubicBezTo>
                    <a:pt x="1" y="416"/>
                    <a:pt x="1634" y="1604"/>
                    <a:pt x="1943" y="1604"/>
                  </a:cubicBezTo>
                  <a:cubicBezTo>
                    <a:pt x="1950" y="1604"/>
                    <a:pt x="1956" y="1603"/>
                    <a:pt x="1961" y="1602"/>
                  </a:cubicBezTo>
                  <a:cubicBezTo>
                    <a:pt x="1980" y="1605"/>
                    <a:pt x="1998" y="1606"/>
                    <a:pt x="2016" y="1606"/>
                  </a:cubicBezTo>
                  <a:cubicBezTo>
                    <a:pt x="2173" y="1606"/>
                    <a:pt x="2307" y="1511"/>
                    <a:pt x="2399" y="1396"/>
                  </a:cubicBezTo>
                  <a:cubicBezTo>
                    <a:pt x="2606" y="1190"/>
                    <a:pt x="2451" y="983"/>
                    <a:pt x="2116" y="700"/>
                  </a:cubicBezTo>
                  <a:cubicBezTo>
                    <a:pt x="1780" y="390"/>
                    <a:pt x="1161" y="3"/>
                    <a:pt x="646" y="3"/>
                  </a:cubicBezTo>
                  <a:cubicBezTo>
                    <a:pt x="623" y="1"/>
                    <a:pt x="601"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4"/>
            <p:cNvSpPr/>
            <p:nvPr/>
          </p:nvSpPr>
          <p:spPr>
            <a:xfrm>
              <a:off x="2211887" y="2725057"/>
              <a:ext cx="297073" cy="243058"/>
            </a:xfrm>
            <a:custGeom>
              <a:avLst/>
              <a:gdLst/>
              <a:ahLst/>
              <a:cxnLst/>
              <a:rect l="l" t="t" r="r" b="b"/>
              <a:pathLst>
                <a:path w="13051" h="10678" extrusionOk="0">
                  <a:moveTo>
                    <a:pt x="336" y="0"/>
                  </a:moveTo>
                  <a:lnTo>
                    <a:pt x="0" y="1599"/>
                  </a:lnTo>
                  <a:lnTo>
                    <a:pt x="12173" y="10059"/>
                  </a:lnTo>
                  <a:lnTo>
                    <a:pt x="13050" y="10678"/>
                  </a:lnTo>
                  <a:lnTo>
                    <a:pt x="13050" y="8047"/>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4"/>
            <p:cNvSpPr/>
            <p:nvPr/>
          </p:nvSpPr>
          <p:spPr>
            <a:xfrm>
              <a:off x="2240068" y="2780828"/>
              <a:ext cx="268893" cy="187290"/>
            </a:xfrm>
            <a:custGeom>
              <a:avLst/>
              <a:gdLst/>
              <a:ahLst/>
              <a:cxnLst/>
              <a:rect l="l" t="t" r="r" b="b"/>
              <a:pathLst>
                <a:path w="11813" h="8228" extrusionOk="0">
                  <a:moveTo>
                    <a:pt x="0" y="1"/>
                  </a:moveTo>
                  <a:lnTo>
                    <a:pt x="11812" y="8228"/>
                  </a:lnTo>
                  <a:lnTo>
                    <a:pt x="11039" y="67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4"/>
            <p:cNvSpPr/>
            <p:nvPr/>
          </p:nvSpPr>
          <p:spPr>
            <a:xfrm>
              <a:off x="2219512" y="2344631"/>
              <a:ext cx="1137169" cy="563599"/>
            </a:xfrm>
            <a:custGeom>
              <a:avLst/>
              <a:gdLst/>
              <a:ahLst/>
              <a:cxnLst/>
              <a:rect l="l" t="t" r="r" b="b"/>
              <a:pathLst>
                <a:path w="49958" h="24760" extrusionOk="0">
                  <a:moveTo>
                    <a:pt x="38609" y="0"/>
                  </a:moveTo>
                  <a:lnTo>
                    <a:pt x="1" y="16712"/>
                  </a:lnTo>
                  <a:lnTo>
                    <a:pt x="12715" y="24759"/>
                  </a:lnTo>
                  <a:lnTo>
                    <a:pt x="49957" y="5107"/>
                  </a:lnTo>
                  <a:lnTo>
                    <a:pt x="38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4"/>
            <p:cNvSpPr/>
            <p:nvPr/>
          </p:nvSpPr>
          <p:spPr>
            <a:xfrm>
              <a:off x="2508952" y="2460862"/>
              <a:ext cx="862995" cy="507240"/>
            </a:xfrm>
            <a:custGeom>
              <a:avLst/>
              <a:gdLst/>
              <a:ahLst/>
              <a:cxnLst/>
              <a:rect l="l" t="t" r="r" b="b"/>
              <a:pathLst>
                <a:path w="37913" h="22284" extrusionOk="0">
                  <a:moveTo>
                    <a:pt x="37242" y="1"/>
                  </a:moveTo>
                  <a:lnTo>
                    <a:pt x="0" y="19653"/>
                  </a:lnTo>
                  <a:lnTo>
                    <a:pt x="0" y="22284"/>
                  </a:lnTo>
                  <a:lnTo>
                    <a:pt x="37913" y="1058"/>
                  </a:lnTo>
                  <a:lnTo>
                    <a:pt x="37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4"/>
            <p:cNvSpPr/>
            <p:nvPr/>
          </p:nvSpPr>
          <p:spPr>
            <a:xfrm>
              <a:off x="2274692" y="2363411"/>
              <a:ext cx="834246" cy="372212"/>
            </a:xfrm>
            <a:custGeom>
              <a:avLst/>
              <a:gdLst/>
              <a:ahLst/>
              <a:cxnLst/>
              <a:rect l="l" t="t" r="r" b="b"/>
              <a:pathLst>
                <a:path w="36650" h="16352" extrusionOk="0">
                  <a:moveTo>
                    <a:pt x="36108" y="0"/>
                  </a:moveTo>
                  <a:lnTo>
                    <a:pt x="1" y="15784"/>
                  </a:lnTo>
                  <a:lnTo>
                    <a:pt x="800" y="16352"/>
                  </a:lnTo>
                  <a:lnTo>
                    <a:pt x="36649" y="232"/>
                  </a:lnTo>
                  <a:lnTo>
                    <a:pt x="36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4"/>
            <p:cNvSpPr/>
            <p:nvPr/>
          </p:nvSpPr>
          <p:spPr>
            <a:xfrm>
              <a:off x="3032630" y="2457334"/>
              <a:ext cx="88091" cy="48757"/>
            </a:xfrm>
            <a:custGeom>
              <a:avLst/>
              <a:gdLst/>
              <a:ahLst/>
              <a:cxnLst/>
              <a:rect l="l" t="t" r="r" b="b"/>
              <a:pathLst>
                <a:path w="3870" h="2142" extrusionOk="0">
                  <a:moveTo>
                    <a:pt x="2038" y="1"/>
                  </a:moveTo>
                  <a:lnTo>
                    <a:pt x="1" y="981"/>
                  </a:lnTo>
                  <a:lnTo>
                    <a:pt x="1858" y="2141"/>
                  </a:lnTo>
                  <a:lnTo>
                    <a:pt x="3869" y="1136"/>
                  </a:lnTo>
                  <a:lnTo>
                    <a:pt x="2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4"/>
            <p:cNvSpPr/>
            <p:nvPr/>
          </p:nvSpPr>
          <p:spPr>
            <a:xfrm>
              <a:off x="2990950" y="2432089"/>
              <a:ext cx="77506" cy="41132"/>
            </a:xfrm>
            <a:custGeom>
              <a:avLst/>
              <a:gdLst/>
              <a:ahLst/>
              <a:cxnLst/>
              <a:rect l="l" t="t" r="r" b="b"/>
              <a:pathLst>
                <a:path w="3405" h="1807" extrusionOk="0">
                  <a:moveTo>
                    <a:pt x="2064" y="1"/>
                  </a:moveTo>
                  <a:lnTo>
                    <a:pt x="1" y="955"/>
                  </a:lnTo>
                  <a:lnTo>
                    <a:pt x="1367" y="1806"/>
                  </a:lnTo>
                  <a:lnTo>
                    <a:pt x="3405" y="826"/>
                  </a:lnTo>
                  <a:lnTo>
                    <a:pt x="2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4"/>
            <p:cNvSpPr/>
            <p:nvPr/>
          </p:nvSpPr>
          <p:spPr>
            <a:xfrm>
              <a:off x="2645147" y="2595896"/>
              <a:ext cx="75185" cy="40540"/>
            </a:xfrm>
            <a:custGeom>
              <a:avLst/>
              <a:gdLst/>
              <a:ahLst/>
              <a:cxnLst/>
              <a:rect l="l" t="t" r="r" b="b"/>
              <a:pathLst>
                <a:path w="3303" h="1781" extrusionOk="0">
                  <a:moveTo>
                    <a:pt x="1780" y="0"/>
                  </a:moveTo>
                  <a:lnTo>
                    <a:pt x="1" y="826"/>
                  </a:lnTo>
                  <a:lnTo>
                    <a:pt x="1522" y="1780"/>
                  </a:lnTo>
                  <a:lnTo>
                    <a:pt x="3302" y="955"/>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4"/>
            <p:cNvSpPr/>
            <p:nvPr/>
          </p:nvSpPr>
          <p:spPr>
            <a:xfrm>
              <a:off x="3087832" y="2431520"/>
              <a:ext cx="85724" cy="46982"/>
            </a:xfrm>
            <a:custGeom>
              <a:avLst/>
              <a:gdLst/>
              <a:ahLst/>
              <a:cxnLst/>
              <a:rect l="l" t="t" r="r" b="b"/>
              <a:pathLst>
                <a:path w="3766" h="2064" extrusionOk="0">
                  <a:moveTo>
                    <a:pt x="1986" y="0"/>
                  </a:moveTo>
                  <a:lnTo>
                    <a:pt x="0" y="929"/>
                  </a:lnTo>
                  <a:lnTo>
                    <a:pt x="1831" y="2063"/>
                  </a:lnTo>
                  <a:lnTo>
                    <a:pt x="3765" y="1109"/>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4"/>
            <p:cNvSpPr/>
            <p:nvPr/>
          </p:nvSpPr>
          <p:spPr>
            <a:xfrm>
              <a:off x="3047313" y="2406275"/>
              <a:ext cx="75162" cy="39925"/>
            </a:xfrm>
            <a:custGeom>
              <a:avLst/>
              <a:gdLst/>
              <a:ahLst/>
              <a:cxnLst/>
              <a:rect l="l" t="t" r="r" b="b"/>
              <a:pathLst>
                <a:path w="3302" h="1754" extrusionOk="0">
                  <a:moveTo>
                    <a:pt x="1986" y="0"/>
                  </a:moveTo>
                  <a:lnTo>
                    <a:pt x="0" y="929"/>
                  </a:lnTo>
                  <a:lnTo>
                    <a:pt x="1316" y="1754"/>
                  </a:lnTo>
                  <a:lnTo>
                    <a:pt x="3302" y="825"/>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4"/>
            <p:cNvSpPr/>
            <p:nvPr/>
          </p:nvSpPr>
          <p:spPr>
            <a:xfrm>
              <a:off x="2887626" y="2482579"/>
              <a:ext cx="72225" cy="39356"/>
            </a:xfrm>
            <a:custGeom>
              <a:avLst/>
              <a:gdLst/>
              <a:ahLst/>
              <a:cxnLst/>
              <a:rect l="l" t="t" r="r" b="b"/>
              <a:pathLst>
                <a:path w="3173" h="1729" extrusionOk="0">
                  <a:moveTo>
                    <a:pt x="1780" y="1"/>
                  </a:moveTo>
                  <a:lnTo>
                    <a:pt x="0" y="852"/>
                  </a:lnTo>
                  <a:lnTo>
                    <a:pt x="1419" y="1729"/>
                  </a:lnTo>
                  <a:lnTo>
                    <a:pt x="3173" y="878"/>
                  </a:lnTo>
                  <a:lnTo>
                    <a:pt x="17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4"/>
            <p:cNvSpPr/>
            <p:nvPr/>
          </p:nvSpPr>
          <p:spPr>
            <a:xfrm>
              <a:off x="2694476" y="2567123"/>
              <a:ext cx="86315" cy="45821"/>
            </a:xfrm>
            <a:custGeom>
              <a:avLst/>
              <a:gdLst/>
              <a:ahLst/>
              <a:cxnLst/>
              <a:rect l="l" t="t" r="r" b="b"/>
              <a:pathLst>
                <a:path w="3792" h="2013" extrusionOk="0">
                  <a:moveTo>
                    <a:pt x="2296" y="1"/>
                  </a:moveTo>
                  <a:lnTo>
                    <a:pt x="0" y="1084"/>
                  </a:lnTo>
                  <a:lnTo>
                    <a:pt x="1522" y="2012"/>
                  </a:lnTo>
                  <a:lnTo>
                    <a:pt x="3791" y="929"/>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4"/>
            <p:cNvSpPr/>
            <p:nvPr/>
          </p:nvSpPr>
          <p:spPr>
            <a:xfrm>
              <a:off x="2756120" y="2533069"/>
              <a:ext cx="96877" cy="51102"/>
            </a:xfrm>
            <a:custGeom>
              <a:avLst/>
              <a:gdLst/>
              <a:ahLst/>
              <a:cxnLst/>
              <a:rect l="l" t="t" r="r" b="b"/>
              <a:pathLst>
                <a:path w="4256" h="2245" extrusionOk="0">
                  <a:moveTo>
                    <a:pt x="2786" y="1"/>
                  </a:moveTo>
                  <a:lnTo>
                    <a:pt x="0" y="1316"/>
                  </a:lnTo>
                  <a:lnTo>
                    <a:pt x="1470" y="2245"/>
                  </a:lnTo>
                  <a:lnTo>
                    <a:pt x="4256" y="904"/>
                  </a:lnTo>
                  <a:lnTo>
                    <a:pt x="2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4"/>
            <p:cNvSpPr/>
            <p:nvPr/>
          </p:nvSpPr>
          <p:spPr>
            <a:xfrm>
              <a:off x="2829510" y="2506071"/>
              <a:ext cx="81035" cy="43454"/>
            </a:xfrm>
            <a:custGeom>
              <a:avLst/>
              <a:gdLst/>
              <a:ahLst/>
              <a:cxnLst/>
              <a:rect l="l" t="t" r="r" b="b"/>
              <a:pathLst>
                <a:path w="3560" h="1909" extrusionOk="0">
                  <a:moveTo>
                    <a:pt x="2141" y="0"/>
                  </a:moveTo>
                  <a:lnTo>
                    <a:pt x="0" y="1006"/>
                  </a:lnTo>
                  <a:lnTo>
                    <a:pt x="1444" y="1909"/>
                  </a:lnTo>
                  <a:lnTo>
                    <a:pt x="3559" y="877"/>
                  </a:lnTo>
                  <a:lnTo>
                    <a:pt x="21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4"/>
            <p:cNvSpPr/>
            <p:nvPr/>
          </p:nvSpPr>
          <p:spPr>
            <a:xfrm>
              <a:off x="2937524" y="2457926"/>
              <a:ext cx="75162" cy="40540"/>
            </a:xfrm>
            <a:custGeom>
              <a:avLst/>
              <a:gdLst/>
              <a:ahLst/>
              <a:cxnLst/>
              <a:rect l="l" t="t" r="r" b="b"/>
              <a:pathLst>
                <a:path w="3302" h="1781" extrusionOk="0">
                  <a:moveTo>
                    <a:pt x="1935" y="1"/>
                  </a:moveTo>
                  <a:lnTo>
                    <a:pt x="1" y="903"/>
                  </a:lnTo>
                  <a:lnTo>
                    <a:pt x="1393" y="1780"/>
                  </a:lnTo>
                  <a:lnTo>
                    <a:pt x="3302" y="852"/>
                  </a:lnTo>
                  <a:lnTo>
                    <a:pt x="1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4"/>
            <p:cNvSpPr/>
            <p:nvPr/>
          </p:nvSpPr>
          <p:spPr>
            <a:xfrm>
              <a:off x="2691540" y="2624670"/>
              <a:ext cx="88068" cy="49326"/>
            </a:xfrm>
            <a:custGeom>
              <a:avLst/>
              <a:gdLst/>
              <a:ahLst/>
              <a:cxnLst/>
              <a:rect l="l" t="t" r="r" b="b"/>
              <a:pathLst>
                <a:path w="3869" h="2167" extrusionOk="0">
                  <a:moveTo>
                    <a:pt x="1780" y="0"/>
                  </a:moveTo>
                  <a:lnTo>
                    <a:pt x="0" y="851"/>
                  </a:lnTo>
                  <a:lnTo>
                    <a:pt x="2141" y="2167"/>
                  </a:lnTo>
                  <a:lnTo>
                    <a:pt x="3869" y="1290"/>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4"/>
            <p:cNvSpPr/>
            <p:nvPr/>
          </p:nvSpPr>
          <p:spPr>
            <a:xfrm>
              <a:off x="2631648" y="2648139"/>
              <a:ext cx="99836" cy="55791"/>
            </a:xfrm>
            <a:custGeom>
              <a:avLst/>
              <a:gdLst/>
              <a:ahLst/>
              <a:cxnLst/>
              <a:rect l="l" t="t" r="r" b="b"/>
              <a:pathLst>
                <a:path w="4386" h="2451" extrusionOk="0">
                  <a:moveTo>
                    <a:pt x="2244" y="1"/>
                  </a:moveTo>
                  <a:lnTo>
                    <a:pt x="1" y="1084"/>
                  </a:lnTo>
                  <a:lnTo>
                    <a:pt x="2193" y="2451"/>
                  </a:lnTo>
                  <a:lnTo>
                    <a:pt x="4385" y="1316"/>
                  </a:lnTo>
                  <a:lnTo>
                    <a:pt x="2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4"/>
            <p:cNvSpPr/>
            <p:nvPr/>
          </p:nvSpPr>
          <p:spPr>
            <a:xfrm>
              <a:off x="2512481" y="2702157"/>
              <a:ext cx="108623" cy="59911"/>
            </a:xfrm>
            <a:custGeom>
              <a:avLst/>
              <a:gdLst/>
              <a:ahLst/>
              <a:cxnLst/>
              <a:rect l="l" t="t" r="r" b="b"/>
              <a:pathLst>
                <a:path w="4772" h="2632" extrusionOk="0">
                  <a:moveTo>
                    <a:pt x="2553" y="1"/>
                  </a:moveTo>
                  <a:lnTo>
                    <a:pt x="0" y="1239"/>
                  </a:lnTo>
                  <a:lnTo>
                    <a:pt x="2270" y="2631"/>
                  </a:lnTo>
                  <a:lnTo>
                    <a:pt x="4771" y="1393"/>
                  </a:lnTo>
                  <a:lnTo>
                    <a:pt x="25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4"/>
            <p:cNvSpPr/>
            <p:nvPr/>
          </p:nvSpPr>
          <p:spPr>
            <a:xfrm>
              <a:off x="2979796" y="2483763"/>
              <a:ext cx="86315" cy="48165"/>
            </a:xfrm>
            <a:custGeom>
              <a:avLst/>
              <a:gdLst/>
              <a:ahLst/>
              <a:cxnLst/>
              <a:rect l="l" t="t" r="r" b="b"/>
              <a:pathLst>
                <a:path w="3792" h="2116" extrusionOk="0">
                  <a:moveTo>
                    <a:pt x="1909" y="0"/>
                  </a:moveTo>
                  <a:lnTo>
                    <a:pt x="1" y="929"/>
                  </a:lnTo>
                  <a:lnTo>
                    <a:pt x="1909" y="2115"/>
                  </a:lnTo>
                  <a:lnTo>
                    <a:pt x="3792" y="1187"/>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4"/>
            <p:cNvSpPr/>
            <p:nvPr/>
          </p:nvSpPr>
          <p:spPr>
            <a:xfrm>
              <a:off x="2579406" y="2676912"/>
              <a:ext cx="93349" cy="52263"/>
            </a:xfrm>
            <a:custGeom>
              <a:avLst/>
              <a:gdLst/>
              <a:ahLst/>
              <a:cxnLst/>
              <a:rect l="l" t="t" r="r" b="b"/>
              <a:pathLst>
                <a:path w="4101" h="2296" extrusionOk="0">
                  <a:moveTo>
                    <a:pt x="1909" y="1"/>
                  </a:moveTo>
                  <a:lnTo>
                    <a:pt x="0" y="929"/>
                  </a:lnTo>
                  <a:lnTo>
                    <a:pt x="2218" y="2296"/>
                  </a:lnTo>
                  <a:lnTo>
                    <a:pt x="4101" y="1368"/>
                  </a:lnTo>
                  <a:lnTo>
                    <a:pt x="1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4"/>
            <p:cNvSpPr/>
            <p:nvPr/>
          </p:nvSpPr>
          <p:spPr>
            <a:xfrm>
              <a:off x="2930490" y="2509599"/>
              <a:ext cx="83971" cy="46390"/>
            </a:xfrm>
            <a:custGeom>
              <a:avLst/>
              <a:gdLst/>
              <a:ahLst/>
              <a:cxnLst/>
              <a:rect l="l" t="t" r="r" b="b"/>
              <a:pathLst>
                <a:path w="3689" h="2038" extrusionOk="0">
                  <a:moveTo>
                    <a:pt x="1780" y="0"/>
                  </a:moveTo>
                  <a:lnTo>
                    <a:pt x="0" y="826"/>
                  </a:lnTo>
                  <a:lnTo>
                    <a:pt x="1960" y="2038"/>
                  </a:lnTo>
                  <a:lnTo>
                    <a:pt x="3688" y="1187"/>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4"/>
            <p:cNvSpPr/>
            <p:nvPr/>
          </p:nvSpPr>
          <p:spPr>
            <a:xfrm>
              <a:off x="2873535" y="2533069"/>
              <a:ext cx="92780" cy="51694"/>
            </a:xfrm>
            <a:custGeom>
              <a:avLst/>
              <a:gdLst/>
              <a:ahLst/>
              <a:cxnLst/>
              <a:rect l="l" t="t" r="r" b="b"/>
              <a:pathLst>
                <a:path w="4076" h="2271" extrusionOk="0">
                  <a:moveTo>
                    <a:pt x="2115" y="1"/>
                  </a:moveTo>
                  <a:lnTo>
                    <a:pt x="0" y="1032"/>
                  </a:lnTo>
                  <a:lnTo>
                    <a:pt x="1986" y="2270"/>
                  </a:lnTo>
                  <a:lnTo>
                    <a:pt x="4075" y="1213"/>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4"/>
            <p:cNvSpPr/>
            <p:nvPr/>
          </p:nvSpPr>
          <p:spPr>
            <a:xfrm>
              <a:off x="2740254" y="2595305"/>
              <a:ext cx="99244" cy="54630"/>
            </a:xfrm>
            <a:custGeom>
              <a:avLst/>
              <a:gdLst/>
              <a:ahLst/>
              <a:cxnLst/>
              <a:rect l="l" t="t" r="r" b="b"/>
              <a:pathLst>
                <a:path w="4360" h="2400" extrusionOk="0">
                  <a:moveTo>
                    <a:pt x="2296" y="1"/>
                  </a:moveTo>
                  <a:lnTo>
                    <a:pt x="1" y="1110"/>
                  </a:lnTo>
                  <a:lnTo>
                    <a:pt x="2116" y="2399"/>
                  </a:lnTo>
                  <a:lnTo>
                    <a:pt x="4360" y="1264"/>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4"/>
            <p:cNvSpPr/>
            <p:nvPr/>
          </p:nvSpPr>
          <p:spPr>
            <a:xfrm>
              <a:off x="2801329" y="2560681"/>
              <a:ext cx="108623" cy="59296"/>
            </a:xfrm>
            <a:custGeom>
              <a:avLst/>
              <a:gdLst/>
              <a:ahLst/>
              <a:cxnLst/>
              <a:rect l="l" t="t" r="r" b="b"/>
              <a:pathLst>
                <a:path w="4772" h="2605" extrusionOk="0">
                  <a:moveTo>
                    <a:pt x="2760" y="0"/>
                  </a:moveTo>
                  <a:lnTo>
                    <a:pt x="0" y="1341"/>
                  </a:lnTo>
                  <a:lnTo>
                    <a:pt x="2038" y="2605"/>
                  </a:lnTo>
                  <a:lnTo>
                    <a:pt x="4771" y="1238"/>
                  </a:lnTo>
                  <a:lnTo>
                    <a:pt x="2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4"/>
            <p:cNvSpPr/>
            <p:nvPr/>
          </p:nvSpPr>
          <p:spPr>
            <a:xfrm>
              <a:off x="3090746" y="2493164"/>
              <a:ext cx="83994" cy="46982"/>
            </a:xfrm>
            <a:custGeom>
              <a:avLst/>
              <a:gdLst/>
              <a:ahLst/>
              <a:cxnLst/>
              <a:rect l="l" t="t" r="r" b="b"/>
              <a:pathLst>
                <a:path w="3690" h="2064" extrusionOk="0">
                  <a:moveTo>
                    <a:pt x="2038" y="0"/>
                  </a:moveTo>
                  <a:lnTo>
                    <a:pt x="1" y="1006"/>
                  </a:lnTo>
                  <a:lnTo>
                    <a:pt x="1703" y="2063"/>
                  </a:lnTo>
                  <a:lnTo>
                    <a:pt x="3689" y="1032"/>
                  </a:lnTo>
                  <a:lnTo>
                    <a:pt x="20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4"/>
            <p:cNvSpPr/>
            <p:nvPr/>
          </p:nvSpPr>
          <p:spPr>
            <a:xfrm>
              <a:off x="3199374" y="2448525"/>
              <a:ext cx="66353" cy="36443"/>
            </a:xfrm>
            <a:custGeom>
              <a:avLst/>
              <a:gdLst/>
              <a:ahLst/>
              <a:cxnLst/>
              <a:rect l="l" t="t" r="r" b="b"/>
              <a:pathLst>
                <a:path w="2915" h="1601" extrusionOk="0">
                  <a:moveTo>
                    <a:pt x="1238" y="1"/>
                  </a:moveTo>
                  <a:lnTo>
                    <a:pt x="0" y="620"/>
                  </a:lnTo>
                  <a:lnTo>
                    <a:pt x="1573" y="1600"/>
                  </a:lnTo>
                  <a:lnTo>
                    <a:pt x="2915" y="904"/>
                  </a:lnTo>
                  <a:lnTo>
                    <a:pt x="12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4"/>
            <p:cNvSpPr/>
            <p:nvPr/>
          </p:nvSpPr>
          <p:spPr>
            <a:xfrm>
              <a:off x="3145948" y="2466735"/>
              <a:ext cx="81035" cy="45229"/>
            </a:xfrm>
            <a:custGeom>
              <a:avLst/>
              <a:gdLst/>
              <a:ahLst/>
              <a:cxnLst/>
              <a:rect l="l" t="t" r="r" b="b"/>
              <a:pathLst>
                <a:path w="3560" h="1987" extrusionOk="0">
                  <a:moveTo>
                    <a:pt x="1960" y="0"/>
                  </a:moveTo>
                  <a:lnTo>
                    <a:pt x="0" y="981"/>
                  </a:lnTo>
                  <a:lnTo>
                    <a:pt x="1625" y="1986"/>
                  </a:lnTo>
                  <a:lnTo>
                    <a:pt x="3559" y="1006"/>
                  </a:lnTo>
                  <a:lnTo>
                    <a:pt x="1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4"/>
            <p:cNvSpPr/>
            <p:nvPr/>
          </p:nvSpPr>
          <p:spPr>
            <a:xfrm>
              <a:off x="3039095" y="2520162"/>
              <a:ext cx="82218" cy="46390"/>
            </a:xfrm>
            <a:custGeom>
              <a:avLst/>
              <a:gdLst/>
              <a:ahLst/>
              <a:cxnLst/>
              <a:rect l="l" t="t" r="r" b="b"/>
              <a:pathLst>
                <a:path w="3612" h="2038" extrusionOk="0">
                  <a:moveTo>
                    <a:pt x="1909" y="0"/>
                  </a:moveTo>
                  <a:lnTo>
                    <a:pt x="0" y="955"/>
                  </a:lnTo>
                  <a:lnTo>
                    <a:pt x="1754" y="2038"/>
                  </a:lnTo>
                  <a:lnTo>
                    <a:pt x="3611" y="1084"/>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4"/>
            <p:cNvSpPr/>
            <p:nvPr/>
          </p:nvSpPr>
          <p:spPr>
            <a:xfrm>
              <a:off x="3141828" y="2405683"/>
              <a:ext cx="87499" cy="46390"/>
            </a:xfrm>
            <a:custGeom>
              <a:avLst/>
              <a:gdLst/>
              <a:ahLst/>
              <a:cxnLst/>
              <a:rect l="l" t="t" r="r" b="b"/>
              <a:pathLst>
                <a:path w="3844" h="2038" extrusionOk="0">
                  <a:moveTo>
                    <a:pt x="1935" y="0"/>
                  </a:moveTo>
                  <a:lnTo>
                    <a:pt x="1" y="929"/>
                  </a:lnTo>
                  <a:lnTo>
                    <a:pt x="1780" y="2038"/>
                  </a:lnTo>
                  <a:lnTo>
                    <a:pt x="3844" y="1006"/>
                  </a:lnTo>
                  <a:lnTo>
                    <a:pt x="1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4"/>
            <p:cNvSpPr/>
            <p:nvPr/>
          </p:nvSpPr>
          <p:spPr>
            <a:xfrm>
              <a:off x="2375671" y="2767921"/>
              <a:ext cx="112151" cy="61664"/>
            </a:xfrm>
            <a:custGeom>
              <a:avLst/>
              <a:gdLst/>
              <a:ahLst/>
              <a:cxnLst/>
              <a:rect l="l" t="t" r="r" b="b"/>
              <a:pathLst>
                <a:path w="4927" h="2709" extrusionOk="0">
                  <a:moveTo>
                    <a:pt x="2580" y="0"/>
                  </a:moveTo>
                  <a:lnTo>
                    <a:pt x="1" y="1238"/>
                  </a:lnTo>
                  <a:lnTo>
                    <a:pt x="2374" y="2708"/>
                  </a:lnTo>
                  <a:lnTo>
                    <a:pt x="4927" y="1444"/>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4"/>
            <p:cNvSpPr/>
            <p:nvPr/>
          </p:nvSpPr>
          <p:spPr>
            <a:xfrm>
              <a:off x="2444372" y="2808418"/>
              <a:ext cx="108623" cy="59319"/>
            </a:xfrm>
            <a:custGeom>
              <a:avLst/>
              <a:gdLst/>
              <a:ahLst/>
              <a:cxnLst/>
              <a:rect l="l" t="t" r="r" b="b"/>
              <a:pathLst>
                <a:path w="4772" h="2606" extrusionOk="0">
                  <a:moveTo>
                    <a:pt x="2451" y="1"/>
                  </a:moveTo>
                  <a:lnTo>
                    <a:pt x="0" y="1187"/>
                  </a:lnTo>
                  <a:lnTo>
                    <a:pt x="2502" y="2606"/>
                  </a:lnTo>
                  <a:lnTo>
                    <a:pt x="4772" y="1419"/>
                  </a:lnTo>
                  <a:lnTo>
                    <a:pt x="2451" y="1"/>
                  </a:lnTo>
                  <a:close/>
                </a:path>
              </a:pathLst>
            </a:custGeom>
            <a:solidFill>
              <a:srgbClr val="433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4"/>
            <p:cNvSpPr/>
            <p:nvPr/>
          </p:nvSpPr>
          <p:spPr>
            <a:xfrm>
              <a:off x="2990358" y="2545999"/>
              <a:ext cx="80465" cy="45229"/>
            </a:xfrm>
            <a:custGeom>
              <a:avLst/>
              <a:gdLst/>
              <a:ahLst/>
              <a:cxnLst/>
              <a:rect l="l" t="t" r="r" b="b"/>
              <a:pathLst>
                <a:path w="3535" h="1987" extrusionOk="0">
                  <a:moveTo>
                    <a:pt x="1755" y="0"/>
                  </a:moveTo>
                  <a:lnTo>
                    <a:pt x="1" y="877"/>
                  </a:lnTo>
                  <a:lnTo>
                    <a:pt x="1806" y="1986"/>
                  </a:lnTo>
                  <a:lnTo>
                    <a:pt x="3534" y="1083"/>
                  </a:lnTo>
                  <a:lnTo>
                    <a:pt x="1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4"/>
            <p:cNvSpPr/>
            <p:nvPr/>
          </p:nvSpPr>
          <p:spPr>
            <a:xfrm>
              <a:off x="2326365" y="2736212"/>
              <a:ext cx="95716" cy="49918"/>
            </a:xfrm>
            <a:custGeom>
              <a:avLst/>
              <a:gdLst/>
              <a:ahLst/>
              <a:cxnLst/>
              <a:rect l="l" t="t" r="r" b="b"/>
              <a:pathLst>
                <a:path w="4205" h="2193" extrusionOk="0">
                  <a:moveTo>
                    <a:pt x="2528" y="0"/>
                  </a:moveTo>
                  <a:lnTo>
                    <a:pt x="0" y="1187"/>
                  </a:lnTo>
                  <a:lnTo>
                    <a:pt x="1832" y="2193"/>
                  </a:lnTo>
                  <a:lnTo>
                    <a:pt x="4204" y="1058"/>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4"/>
            <p:cNvSpPr/>
            <p:nvPr/>
          </p:nvSpPr>
          <p:spPr>
            <a:xfrm>
              <a:off x="3101923" y="2383967"/>
              <a:ext cx="73978" cy="36420"/>
            </a:xfrm>
            <a:custGeom>
              <a:avLst/>
              <a:gdLst/>
              <a:ahLst/>
              <a:cxnLst/>
              <a:rect l="l" t="t" r="r" b="b"/>
              <a:pathLst>
                <a:path w="3250" h="1600" extrusionOk="0">
                  <a:moveTo>
                    <a:pt x="1702" y="0"/>
                  </a:moveTo>
                  <a:lnTo>
                    <a:pt x="0" y="800"/>
                  </a:lnTo>
                  <a:lnTo>
                    <a:pt x="1315" y="1599"/>
                  </a:lnTo>
                  <a:lnTo>
                    <a:pt x="3250" y="671"/>
                  </a:lnTo>
                  <a:lnTo>
                    <a:pt x="1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4"/>
            <p:cNvSpPr/>
            <p:nvPr/>
          </p:nvSpPr>
          <p:spPr>
            <a:xfrm>
              <a:off x="2393290" y="2703910"/>
              <a:ext cx="98061" cy="51694"/>
            </a:xfrm>
            <a:custGeom>
              <a:avLst/>
              <a:gdLst/>
              <a:ahLst/>
              <a:cxnLst/>
              <a:rect l="l" t="t" r="r" b="b"/>
              <a:pathLst>
                <a:path w="4308" h="2271" extrusionOk="0">
                  <a:moveTo>
                    <a:pt x="2657" y="1"/>
                  </a:moveTo>
                  <a:lnTo>
                    <a:pt x="1" y="1239"/>
                  </a:lnTo>
                  <a:lnTo>
                    <a:pt x="1677" y="2271"/>
                  </a:lnTo>
                  <a:lnTo>
                    <a:pt x="4308" y="1007"/>
                  </a:lnTo>
                  <a:lnTo>
                    <a:pt x="26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4"/>
            <p:cNvSpPr/>
            <p:nvPr/>
          </p:nvSpPr>
          <p:spPr>
            <a:xfrm>
              <a:off x="2463152" y="2672223"/>
              <a:ext cx="95124" cy="50510"/>
            </a:xfrm>
            <a:custGeom>
              <a:avLst/>
              <a:gdLst/>
              <a:ahLst/>
              <a:cxnLst/>
              <a:rect l="l" t="t" r="r" b="b"/>
              <a:pathLst>
                <a:path w="4179" h="2219" extrusionOk="0">
                  <a:moveTo>
                    <a:pt x="2580" y="0"/>
                  </a:moveTo>
                  <a:lnTo>
                    <a:pt x="1" y="1187"/>
                  </a:lnTo>
                  <a:lnTo>
                    <a:pt x="1651" y="2218"/>
                  </a:lnTo>
                  <a:lnTo>
                    <a:pt x="4179" y="1006"/>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4"/>
            <p:cNvSpPr/>
            <p:nvPr/>
          </p:nvSpPr>
          <p:spPr>
            <a:xfrm>
              <a:off x="2443780" y="2734459"/>
              <a:ext cx="112151" cy="61664"/>
            </a:xfrm>
            <a:custGeom>
              <a:avLst/>
              <a:gdLst/>
              <a:ahLst/>
              <a:cxnLst/>
              <a:rect l="l" t="t" r="r" b="b"/>
              <a:pathLst>
                <a:path w="4927" h="2709" extrusionOk="0">
                  <a:moveTo>
                    <a:pt x="2631" y="0"/>
                  </a:moveTo>
                  <a:lnTo>
                    <a:pt x="1" y="1264"/>
                  </a:lnTo>
                  <a:lnTo>
                    <a:pt x="2322" y="2708"/>
                  </a:lnTo>
                  <a:lnTo>
                    <a:pt x="4927" y="1419"/>
                  </a:lnTo>
                  <a:lnTo>
                    <a:pt x="26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4"/>
            <p:cNvSpPr/>
            <p:nvPr/>
          </p:nvSpPr>
          <p:spPr>
            <a:xfrm>
              <a:off x="2584095" y="2618797"/>
              <a:ext cx="86907" cy="46390"/>
            </a:xfrm>
            <a:custGeom>
              <a:avLst/>
              <a:gdLst/>
              <a:ahLst/>
              <a:cxnLst/>
              <a:rect l="l" t="t" r="r" b="b"/>
              <a:pathLst>
                <a:path w="3818" h="2038" extrusionOk="0">
                  <a:moveTo>
                    <a:pt x="2270" y="0"/>
                  </a:moveTo>
                  <a:lnTo>
                    <a:pt x="1" y="1058"/>
                  </a:lnTo>
                  <a:lnTo>
                    <a:pt x="1574" y="2038"/>
                  </a:lnTo>
                  <a:lnTo>
                    <a:pt x="3818" y="980"/>
                  </a:lnTo>
                  <a:lnTo>
                    <a:pt x="22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4"/>
            <p:cNvSpPr/>
            <p:nvPr/>
          </p:nvSpPr>
          <p:spPr>
            <a:xfrm>
              <a:off x="2531261" y="2647570"/>
              <a:ext cx="79851" cy="42862"/>
            </a:xfrm>
            <a:custGeom>
              <a:avLst/>
              <a:gdLst/>
              <a:ahLst/>
              <a:cxnLst/>
              <a:rect l="l" t="t" r="r" b="b"/>
              <a:pathLst>
                <a:path w="3508" h="1883" extrusionOk="0">
                  <a:moveTo>
                    <a:pt x="1909" y="0"/>
                  </a:moveTo>
                  <a:lnTo>
                    <a:pt x="0" y="877"/>
                  </a:lnTo>
                  <a:lnTo>
                    <a:pt x="1599" y="1883"/>
                  </a:lnTo>
                  <a:lnTo>
                    <a:pt x="3508" y="980"/>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4"/>
            <p:cNvSpPr/>
            <p:nvPr/>
          </p:nvSpPr>
          <p:spPr>
            <a:xfrm>
              <a:off x="2508952" y="2774364"/>
              <a:ext cx="110398" cy="62255"/>
            </a:xfrm>
            <a:custGeom>
              <a:avLst/>
              <a:gdLst/>
              <a:ahLst/>
              <a:cxnLst/>
              <a:rect l="l" t="t" r="r" b="b"/>
              <a:pathLst>
                <a:path w="4850" h="2735" extrusionOk="0">
                  <a:moveTo>
                    <a:pt x="2605" y="1"/>
                  </a:moveTo>
                  <a:lnTo>
                    <a:pt x="0" y="1290"/>
                  </a:lnTo>
                  <a:lnTo>
                    <a:pt x="2296" y="2735"/>
                  </a:lnTo>
                  <a:lnTo>
                    <a:pt x="4849" y="1394"/>
                  </a:lnTo>
                  <a:lnTo>
                    <a:pt x="26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4"/>
            <p:cNvSpPr/>
            <p:nvPr/>
          </p:nvSpPr>
          <p:spPr>
            <a:xfrm>
              <a:off x="2933426" y="2570060"/>
              <a:ext cx="89844" cy="50510"/>
            </a:xfrm>
            <a:custGeom>
              <a:avLst/>
              <a:gdLst/>
              <a:ahLst/>
              <a:cxnLst/>
              <a:rect l="l" t="t" r="r" b="b"/>
              <a:pathLst>
                <a:path w="3947" h="2219" extrusionOk="0">
                  <a:moveTo>
                    <a:pt x="2115" y="1"/>
                  </a:moveTo>
                  <a:lnTo>
                    <a:pt x="0" y="1058"/>
                  </a:lnTo>
                  <a:lnTo>
                    <a:pt x="1857" y="2219"/>
                  </a:lnTo>
                  <a:lnTo>
                    <a:pt x="3946" y="1135"/>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4"/>
            <p:cNvSpPr/>
            <p:nvPr/>
          </p:nvSpPr>
          <p:spPr>
            <a:xfrm>
              <a:off x="2643395" y="2598241"/>
              <a:ext cx="324070" cy="170263"/>
            </a:xfrm>
            <a:custGeom>
              <a:avLst/>
              <a:gdLst/>
              <a:ahLst/>
              <a:cxnLst/>
              <a:rect l="l" t="t" r="r" b="b"/>
              <a:pathLst>
                <a:path w="14237" h="7480" extrusionOk="0">
                  <a:moveTo>
                    <a:pt x="12380" y="1"/>
                  </a:moveTo>
                  <a:lnTo>
                    <a:pt x="0" y="6113"/>
                  </a:lnTo>
                  <a:lnTo>
                    <a:pt x="2167" y="7480"/>
                  </a:lnTo>
                  <a:lnTo>
                    <a:pt x="14237" y="1161"/>
                  </a:lnTo>
                  <a:lnTo>
                    <a:pt x="12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4"/>
            <p:cNvSpPr/>
            <p:nvPr/>
          </p:nvSpPr>
          <p:spPr>
            <a:xfrm>
              <a:off x="2577061" y="2742085"/>
              <a:ext cx="106847" cy="59911"/>
            </a:xfrm>
            <a:custGeom>
              <a:avLst/>
              <a:gdLst/>
              <a:ahLst/>
              <a:cxnLst/>
              <a:rect l="l" t="t" r="r" b="b"/>
              <a:pathLst>
                <a:path w="4694" h="2632" extrusionOk="0">
                  <a:moveTo>
                    <a:pt x="2528" y="0"/>
                  </a:moveTo>
                  <a:lnTo>
                    <a:pt x="0" y="1238"/>
                  </a:lnTo>
                  <a:lnTo>
                    <a:pt x="2244" y="2631"/>
                  </a:lnTo>
                  <a:lnTo>
                    <a:pt x="4694" y="1341"/>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4"/>
            <p:cNvSpPr/>
            <p:nvPr/>
          </p:nvSpPr>
          <p:spPr>
            <a:xfrm>
              <a:off x="2512481" y="2472609"/>
              <a:ext cx="769646" cy="402737"/>
            </a:xfrm>
            <a:custGeom>
              <a:avLst/>
              <a:gdLst/>
              <a:ahLst/>
              <a:cxnLst/>
              <a:rect l="l" t="t" r="r" b="b"/>
              <a:pathLst>
                <a:path w="33812" h="17693" fill="none" extrusionOk="0">
                  <a:moveTo>
                    <a:pt x="0" y="17693"/>
                  </a:moveTo>
                  <a:lnTo>
                    <a:pt x="33812" y="0"/>
                  </a:lnTo>
                </a:path>
              </a:pathLst>
            </a:custGeom>
            <a:noFill/>
            <a:ln w="38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4"/>
            <p:cNvSpPr/>
            <p:nvPr/>
          </p:nvSpPr>
          <p:spPr>
            <a:xfrm>
              <a:off x="2348673" y="2197259"/>
              <a:ext cx="404512" cy="203155"/>
            </a:xfrm>
            <a:custGeom>
              <a:avLst/>
              <a:gdLst/>
              <a:ahLst/>
              <a:cxnLst/>
              <a:rect l="l" t="t" r="r" b="b"/>
              <a:pathLst>
                <a:path w="17771" h="8925" extrusionOk="0">
                  <a:moveTo>
                    <a:pt x="13334" y="1"/>
                  </a:moveTo>
                  <a:lnTo>
                    <a:pt x="1" y="5803"/>
                  </a:lnTo>
                  <a:lnTo>
                    <a:pt x="3637" y="8924"/>
                  </a:lnTo>
                  <a:lnTo>
                    <a:pt x="17770" y="2167"/>
                  </a:lnTo>
                  <a:lnTo>
                    <a:pt x="13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4"/>
            <p:cNvSpPr/>
            <p:nvPr/>
          </p:nvSpPr>
          <p:spPr>
            <a:xfrm>
              <a:off x="2348673" y="2246565"/>
              <a:ext cx="411546" cy="167942"/>
            </a:xfrm>
            <a:custGeom>
              <a:avLst/>
              <a:gdLst/>
              <a:ahLst/>
              <a:cxnLst/>
              <a:rect l="l" t="t" r="r" b="b"/>
              <a:pathLst>
                <a:path w="18080" h="7378" extrusionOk="0">
                  <a:moveTo>
                    <a:pt x="17770" y="1"/>
                  </a:moveTo>
                  <a:lnTo>
                    <a:pt x="3637" y="6758"/>
                  </a:lnTo>
                  <a:lnTo>
                    <a:pt x="1" y="3637"/>
                  </a:lnTo>
                  <a:lnTo>
                    <a:pt x="1" y="3637"/>
                  </a:lnTo>
                  <a:lnTo>
                    <a:pt x="26" y="4514"/>
                  </a:lnTo>
                  <a:lnTo>
                    <a:pt x="3714" y="7377"/>
                  </a:lnTo>
                  <a:lnTo>
                    <a:pt x="18080" y="697"/>
                  </a:lnTo>
                  <a:lnTo>
                    <a:pt x="17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4"/>
            <p:cNvSpPr/>
            <p:nvPr/>
          </p:nvSpPr>
          <p:spPr>
            <a:xfrm>
              <a:off x="2348673" y="2197259"/>
              <a:ext cx="403921" cy="203724"/>
            </a:xfrm>
            <a:custGeom>
              <a:avLst/>
              <a:gdLst/>
              <a:ahLst/>
              <a:cxnLst/>
              <a:rect l="l" t="t" r="r" b="b"/>
              <a:pathLst>
                <a:path w="17745" h="8950" extrusionOk="0">
                  <a:moveTo>
                    <a:pt x="13309" y="1"/>
                  </a:moveTo>
                  <a:lnTo>
                    <a:pt x="1" y="5829"/>
                  </a:lnTo>
                  <a:lnTo>
                    <a:pt x="3611" y="8950"/>
                  </a:lnTo>
                  <a:lnTo>
                    <a:pt x="3818" y="8821"/>
                  </a:lnTo>
                  <a:cubicBezTo>
                    <a:pt x="3792" y="8769"/>
                    <a:pt x="3792" y="8744"/>
                    <a:pt x="3818" y="8692"/>
                  </a:cubicBezTo>
                  <a:cubicBezTo>
                    <a:pt x="4359" y="7557"/>
                    <a:pt x="2631" y="6990"/>
                    <a:pt x="3044" y="5855"/>
                  </a:cubicBezTo>
                  <a:cubicBezTo>
                    <a:pt x="3328" y="5107"/>
                    <a:pt x="4952" y="3921"/>
                    <a:pt x="5674" y="3560"/>
                  </a:cubicBezTo>
                  <a:cubicBezTo>
                    <a:pt x="6474" y="3147"/>
                    <a:pt x="7377" y="2992"/>
                    <a:pt x="8202" y="2631"/>
                  </a:cubicBezTo>
                  <a:cubicBezTo>
                    <a:pt x="9311" y="2167"/>
                    <a:pt x="10394" y="1600"/>
                    <a:pt x="11581" y="1342"/>
                  </a:cubicBezTo>
                  <a:cubicBezTo>
                    <a:pt x="12082" y="1221"/>
                    <a:pt x="12575" y="1169"/>
                    <a:pt x="13062" y="1169"/>
                  </a:cubicBezTo>
                  <a:cubicBezTo>
                    <a:pt x="14653" y="1169"/>
                    <a:pt x="16178" y="1719"/>
                    <a:pt x="17719" y="2193"/>
                  </a:cubicBezTo>
                  <a:lnTo>
                    <a:pt x="17745" y="2193"/>
                  </a:lnTo>
                  <a:lnTo>
                    <a:pt x="1330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4"/>
            <p:cNvSpPr/>
            <p:nvPr/>
          </p:nvSpPr>
          <p:spPr>
            <a:xfrm>
              <a:off x="3491751" y="1983554"/>
              <a:ext cx="430917" cy="98061"/>
            </a:xfrm>
            <a:custGeom>
              <a:avLst/>
              <a:gdLst/>
              <a:ahLst/>
              <a:cxnLst/>
              <a:rect l="l" t="t" r="r" b="b"/>
              <a:pathLst>
                <a:path w="18931" h="4308" extrusionOk="0">
                  <a:moveTo>
                    <a:pt x="17125" y="1"/>
                  </a:moveTo>
                  <a:lnTo>
                    <a:pt x="825" y="826"/>
                  </a:lnTo>
                  <a:lnTo>
                    <a:pt x="0" y="4308"/>
                  </a:lnTo>
                  <a:lnTo>
                    <a:pt x="18930" y="3431"/>
                  </a:lnTo>
                  <a:lnTo>
                    <a:pt x="17125"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4"/>
            <p:cNvSpPr/>
            <p:nvPr/>
          </p:nvSpPr>
          <p:spPr>
            <a:xfrm>
              <a:off x="3491751" y="2061633"/>
              <a:ext cx="431509" cy="37604"/>
            </a:xfrm>
            <a:custGeom>
              <a:avLst/>
              <a:gdLst/>
              <a:ahLst/>
              <a:cxnLst/>
              <a:rect l="l" t="t" r="r" b="b"/>
              <a:pathLst>
                <a:path w="18957" h="1652" extrusionOk="0">
                  <a:moveTo>
                    <a:pt x="18930" y="1"/>
                  </a:moveTo>
                  <a:lnTo>
                    <a:pt x="0" y="878"/>
                  </a:lnTo>
                  <a:lnTo>
                    <a:pt x="0" y="1651"/>
                  </a:lnTo>
                  <a:lnTo>
                    <a:pt x="18956" y="671"/>
                  </a:lnTo>
                  <a:lnTo>
                    <a:pt x="18930" y="1"/>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4"/>
            <p:cNvSpPr/>
            <p:nvPr/>
          </p:nvSpPr>
          <p:spPr>
            <a:xfrm>
              <a:off x="3491751" y="1990019"/>
              <a:ext cx="258901" cy="91596"/>
            </a:xfrm>
            <a:custGeom>
              <a:avLst/>
              <a:gdLst/>
              <a:ahLst/>
              <a:cxnLst/>
              <a:rect l="l" t="t" r="r" b="b"/>
              <a:pathLst>
                <a:path w="11374" h="4024" extrusionOk="0">
                  <a:moveTo>
                    <a:pt x="11374" y="0"/>
                  </a:moveTo>
                  <a:lnTo>
                    <a:pt x="825" y="542"/>
                  </a:lnTo>
                  <a:lnTo>
                    <a:pt x="0" y="4024"/>
                  </a:lnTo>
                  <a:lnTo>
                    <a:pt x="26" y="4024"/>
                  </a:lnTo>
                  <a:cubicBezTo>
                    <a:pt x="387" y="2889"/>
                    <a:pt x="1006" y="1857"/>
                    <a:pt x="2218" y="1522"/>
                  </a:cubicBezTo>
                  <a:cubicBezTo>
                    <a:pt x="3482" y="1161"/>
                    <a:pt x="4823" y="1342"/>
                    <a:pt x="6087" y="1032"/>
                  </a:cubicBezTo>
                  <a:cubicBezTo>
                    <a:pt x="7015" y="826"/>
                    <a:pt x="7892" y="465"/>
                    <a:pt x="8820" y="284"/>
                  </a:cubicBezTo>
                  <a:cubicBezTo>
                    <a:pt x="9672" y="129"/>
                    <a:pt x="10548" y="233"/>
                    <a:pt x="11374" y="0"/>
                  </a:cubicBez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4"/>
            <p:cNvSpPr/>
            <p:nvPr/>
          </p:nvSpPr>
          <p:spPr>
            <a:xfrm>
              <a:off x="1762168" y="1055958"/>
              <a:ext cx="2622422" cy="318197"/>
            </a:xfrm>
            <a:custGeom>
              <a:avLst/>
              <a:gdLst/>
              <a:ahLst/>
              <a:cxnLst/>
              <a:rect l="l" t="t" r="r" b="b"/>
              <a:pathLst>
                <a:path w="115208" h="13979" extrusionOk="0">
                  <a:moveTo>
                    <a:pt x="113144" y="0"/>
                  </a:moveTo>
                  <a:lnTo>
                    <a:pt x="55966" y="980"/>
                  </a:lnTo>
                  <a:lnTo>
                    <a:pt x="1" y="11580"/>
                  </a:lnTo>
                  <a:lnTo>
                    <a:pt x="1832" y="13979"/>
                  </a:lnTo>
                  <a:lnTo>
                    <a:pt x="55992" y="1857"/>
                  </a:lnTo>
                  <a:lnTo>
                    <a:pt x="115208" y="619"/>
                  </a:lnTo>
                  <a:lnTo>
                    <a:pt x="113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4"/>
            <p:cNvSpPr/>
            <p:nvPr/>
          </p:nvSpPr>
          <p:spPr>
            <a:xfrm>
              <a:off x="1334757" y="2800200"/>
              <a:ext cx="466745" cy="325253"/>
            </a:xfrm>
            <a:custGeom>
              <a:avLst/>
              <a:gdLst/>
              <a:ahLst/>
              <a:cxnLst/>
              <a:rect l="l" t="t" r="r" b="b"/>
              <a:pathLst>
                <a:path w="20505" h="14289" extrusionOk="0">
                  <a:moveTo>
                    <a:pt x="12948" y="1"/>
                  </a:moveTo>
                  <a:lnTo>
                    <a:pt x="1" y="11426"/>
                  </a:lnTo>
                  <a:lnTo>
                    <a:pt x="6474" y="14289"/>
                  </a:lnTo>
                  <a:lnTo>
                    <a:pt x="20505" y="955"/>
                  </a:lnTo>
                  <a:lnTo>
                    <a:pt x="129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4"/>
            <p:cNvSpPr/>
            <p:nvPr/>
          </p:nvSpPr>
          <p:spPr>
            <a:xfrm>
              <a:off x="1334757" y="2821917"/>
              <a:ext cx="467337" cy="341119"/>
            </a:xfrm>
            <a:custGeom>
              <a:avLst/>
              <a:gdLst/>
              <a:ahLst/>
              <a:cxnLst/>
              <a:rect l="l" t="t" r="r" b="b"/>
              <a:pathLst>
                <a:path w="20531" h="14986" extrusionOk="0">
                  <a:moveTo>
                    <a:pt x="20505" y="1"/>
                  </a:moveTo>
                  <a:lnTo>
                    <a:pt x="6474" y="13335"/>
                  </a:lnTo>
                  <a:lnTo>
                    <a:pt x="1" y="10472"/>
                  </a:lnTo>
                  <a:lnTo>
                    <a:pt x="27" y="11555"/>
                  </a:lnTo>
                  <a:lnTo>
                    <a:pt x="6629" y="14985"/>
                  </a:lnTo>
                  <a:lnTo>
                    <a:pt x="20530" y="1007"/>
                  </a:lnTo>
                  <a:lnTo>
                    <a:pt x="20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4"/>
            <p:cNvSpPr/>
            <p:nvPr/>
          </p:nvSpPr>
          <p:spPr>
            <a:xfrm>
              <a:off x="1334757" y="2800200"/>
              <a:ext cx="419786" cy="323501"/>
            </a:xfrm>
            <a:custGeom>
              <a:avLst/>
              <a:gdLst/>
              <a:ahLst/>
              <a:cxnLst/>
              <a:rect l="l" t="t" r="r" b="b"/>
              <a:pathLst>
                <a:path w="18442" h="14212" extrusionOk="0">
                  <a:moveTo>
                    <a:pt x="12948" y="1"/>
                  </a:moveTo>
                  <a:lnTo>
                    <a:pt x="1" y="11426"/>
                  </a:lnTo>
                  <a:lnTo>
                    <a:pt x="6345" y="14211"/>
                  </a:lnTo>
                  <a:cubicBezTo>
                    <a:pt x="6345" y="14186"/>
                    <a:pt x="6371" y="14160"/>
                    <a:pt x="6397" y="14160"/>
                  </a:cubicBezTo>
                  <a:cubicBezTo>
                    <a:pt x="7480" y="13102"/>
                    <a:pt x="6629" y="11065"/>
                    <a:pt x="6191" y="9827"/>
                  </a:cubicBezTo>
                  <a:cubicBezTo>
                    <a:pt x="5984" y="9182"/>
                    <a:pt x="5520" y="8305"/>
                    <a:pt x="5804" y="7635"/>
                  </a:cubicBezTo>
                  <a:cubicBezTo>
                    <a:pt x="6139" y="6706"/>
                    <a:pt x="7068" y="6010"/>
                    <a:pt x="7790" y="5391"/>
                  </a:cubicBezTo>
                  <a:cubicBezTo>
                    <a:pt x="8950" y="4385"/>
                    <a:pt x="10240" y="3508"/>
                    <a:pt x="11607" y="2786"/>
                  </a:cubicBezTo>
                  <a:cubicBezTo>
                    <a:pt x="13567" y="1780"/>
                    <a:pt x="15656" y="1368"/>
                    <a:pt x="17797" y="852"/>
                  </a:cubicBezTo>
                  <a:lnTo>
                    <a:pt x="18441" y="697"/>
                  </a:lnTo>
                  <a:lnTo>
                    <a:pt x="12948"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4"/>
            <p:cNvSpPr/>
            <p:nvPr/>
          </p:nvSpPr>
          <p:spPr>
            <a:xfrm>
              <a:off x="1355313" y="2489044"/>
              <a:ext cx="252459" cy="554221"/>
            </a:xfrm>
            <a:custGeom>
              <a:avLst/>
              <a:gdLst/>
              <a:ahLst/>
              <a:cxnLst/>
              <a:rect l="l" t="t" r="r" b="b"/>
              <a:pathLst>
                <a:path w="11091" h="24348" extrusionOk="0">
                  <a:moveTo>
                    <a:pt x="8202" y="1"/>
                  </a:moveTo>
                  <a:lnTo>
                    <a:pt x="1" y="4050"/>
                  </a:lnTo>
                  <a:lnTo>
                    <a:pt x="5649" y="24347"/>
                  </a:lnTo>
                  <a:lnTo>
                    <a:pt x="11091" y="17487"/>
                  </a:lnTo>
                  <a:lnTo>
                    <a:pt x="82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4"/>
            <p:cNvSpPr/>
            <p:nvPr/>
          </p:nvSpPr>
          <p:spPr>
            <a:xfrm>
              <a:off x="2429689" y="1985899"/>
              <a:ext cx="181417" cy="344647"/>
            </a:xfrm>
            <a:custGeom>
              <a:avLst/>
              <a:gdLst/>
              <a:ahLst/>
              <a:cxnLst/>
              <a:rect l="l" t="t" r="r" b="b"/>
              <a:pathLst>
                <a:path w="7970" h="15141" extrusionOk="0">
                  <a:moveTo>
                    <a:pt x="7815" y="1"/>
                  </a:moveTo>
                  <a:lnTo>
                    <a:pt x="1" y="1858"/>
                  </a:lnTo>
                  <a:lnTo>
                    <a:pt x="929" y="15140"/>
                  </a:lnTo>
                  <a:lnTo>
                    <a:pt x="7970" y="11194"/>
                  </a:lnTo>
                  <a:lnTo>
                    <a:pt x="7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4"/>
            <p:cNvSpPr/>
            <p:nvPr/>
          </p:nvSpPr>
          <p:spPr>
            <a:xfrm>
              <a:off x="3620320" y="1817402"/>
              <a:ext cx="143836" cy="203155"/>
            </a:xfrm>
            <a:custGeom>
              <a:avLst/>
              <a:gdLst/>
              <a:ahLst/>
              <a:cxnLst/>
              <a:rect l="l" t="t" r="r" b="b"/>
              <a:pathLst>
                <a:path w="6319" h="8925" extrusionOk="0">
                  <a:moveTo>
                    <a:pt x="6319" y="1"/>
                  </a:moveTo>
                  <a:lnTo>
                    <a:pt x="0" y="336"/>
                  </a:lnTo>
                  <a:lnTo>
                    <a:pt x="387" y="8925"/>
                  </a:lnTo>
                  <a:lnTo>
                    <a:pt x="6319" y="8925"/>
                  </a:lnTo>
                  <a:lnTo>
                    <a:pt x="631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4"/>
            <p:cNvSpPr/>
            <p:nvPr/>
          </p:nvSpPr>
          <p:spPr>
            <a:xfrm>
              <a:off x="3036751" y="1070048"/>
              <a:ext cx="1347904" cy="843032"/>
            </a:xfrm>
            <a:custGeom>
              <a:avLst/>
              <a:gdLst/>
              <a:ahLst/>
              <a:cxnLst/>
              <a:rect l="l" t="t" r="r" b="b"/>
              <a:pathLst>
                <a:path w="59216" h="37036" extrusionOk="0">
                  <a:moveTo>
                    <a:pt x="59216" y="0"/>
                  </a:moveTo>
                  <a:lnTo>
                    <a:pt x="0" y="1238"/>
                  </a:lnTo>
                  <a:lnTo>
                    <a:pt x="0" y="37036"/>
                  </a:lnTo>
                  <a:lnTo>
                    <a:pt x="55063" y="33631"/>
                  </a:lnTo>
                  <a:lnTo>
                    <a:pt x="59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4"/>
            <p:cNvSpPr/>
            <p:nvPr/>
          </p:nvSpPr>
          <p:spPr>
            <a:xfrm>
              <a:off x="3083120" y="1120538"/>
              <a:ext cx="1255762" cy="760268"/>
            </a:xfrm>
            <a:custGeom>
              <a:avLst/>
              <a:gdLst/>
              <a:ahLst/>
              <a:cxnLst/>
              <a:rect l="l" t="t" r="r" b="b"/>
              <a:pathLst>
                <a:path w="55168" h="33400" extrusionOk="0">
                  <a:moveTo>
                    <a:pt x="55167" y="0"/>
                  </a:moveTo>
                  <a:lnTo>
                    <a:pt x="1" y="1006"/>
                  </a:lnTo>
                  <a:lnTo>
                    <a:pt x="1" y="33399"/>
                  </a:lnTo>
                  <a:lnTo>
                    <a:pt x="51092" y="29789"/>
                  </a:lnTo>
                  <a:lnTo>
                    <a:pt x="5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4"/>
            <p:cNvSpPr/>
            <p:nvPr/>
          </p:nvSpPr>
          <p:spPr>
            <a:xfrm>
              <a:off x="1799751" y="1098230"/>
              <a:ext cx="1236960" cy="1318563"/>
            </a:xfrm>
            <a:custGeom>
              <a:avLst/>
              <a:gdLst/>
              <a:ahLst/>
              <a:cxnLst/>
              <a:rect l="l" t="t" r="r" b="b"/>
              <a:pathLst>
                <a:path w="54342" h="57927" extrusionOk="0">
                  <a:moveTo>
                    <a:pt x="54341" y="0"/>
                  </a:moveTo>
                  <a:lnTo>
                    <a:pt x="0" y="10059"/>
                  </a:lnTo>
                  <a:lnTo>
                    <a:pt x="3843" y="57926"/>
                  </a:lnTo>
                  <a:lnTo>
                    <a:pt x="54341" y="35798"/>
                  </a:lnTo>
                  <a:lnTo>
                    <a:pt x="543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4"/>
            <p:cNvSpPr/>
            <p:nvPr/>
          </p:nvSpPr>
          <p:spPr>
            <a:xfrm>
              <a:off x="657857" y="1327187"/>
              <a:ext cx="1229312" cy="1919721"/>
            </a:xfrm>
            <a:custGeom>
              <a:avLst/>
              <a:gdLst/>
              <a:ahLst/>
              <a:cxnLst/>
              <a:rect l="l" t="t" r="r" b="b"/>
              <a:pathLst>
                <a:path w="54006" h="84337" extrusionOk="0">
                  <a:moveTo>
                    <a:pt x="50163" y="1"/>
                  </a:moveTo>
                  <a:lnTo>
                    <a:pt x="0" y="28628"/>
                  </a:lnTo>
                  <a:lnTo>
                    <a:pt x="10162" y="84336"/>
                  </a:lnTo>
                  <a:lnTo>
                    <a:pt x="54006" y="47868"/>
                  </a:lnTo>
                  <a:lnTo>
                    <a:pt x="50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4"/>
            <p:cNvSpPr/>
            <p:nvPr/>
          </p:nvSpPr>
          <p:spPr>
            <a:xfrm>
              <a:off x="560975" y="1978865"/>
              <a:ext cx="328190" cy="1268076"/>
            </a:xfrm>
            <a:custGeom>
              <a:avLst/>
              <a:gdLst/>
              <a:ahLst/>
              <a:cxnLst/>
              <a:rect l="l" t="t" r="r" b="b"/>
              <a:pathLst>
                <a:path w="14418" h="55709" extrusionOk="0">
                  <a:moveTo>
                    <a:pt x="4256" y="0"/>
                  </a:moveTo>
                  <a:lnTo>
                    <a:pt x="1" y="1625"/>
                  </a:lnTo>
                  <a:lnTo>
                    <a:pt x="11710" y="55193"/>
                  </a:lnTo>
                  <a:lnTo>
                    <a:pt x="14418" y="55708"/>
                  </a:lnTo>
                  <a:lnTo>
                    <a:pt x="14418" y="55708"/>
                  </a:lnTo>
                  <a:lnTo>
                    <a:pt x="4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4"/>
            <p:cNvSpPr/>
            <p:nvPr/>
          </p:nvSpPr>
          <p:spPr>
            <a:xfrm>
              <a:off x="560975" y="1319561"/>
              <a:ext cx="1238735" cy="696282"/>
            </a:xfrm>
            <a:custGeom>
              <a:avLst/>
              <a:gdLst/>
              <a:ahLst/>
              <a:cxnLst/>
              <a:rect l="l" t="t" r="r" b="b"/>
              <a:pathLst>
                <a:path w="54420" h="30589" extrusionOk="0">
                  <a:moveTo>
                    <a:pt x="52769" y="0"/>
                  </a:moveTo>
                  <a:lnTo>
                    <a:pt x="1" y="30588"/>
                  </a:lnTo>
                  <a:lnTo>
                    <a:pt x="1" y="30588"/>
                  </a:lnTo>
                  <a:lnTo>
                    <a:pt x="4256" y="28963"/>
                  </a:lnTo>
                  <a:lnTo>
                    <a:pt x="54419" y="336"/>
                  </a:lnTo>
                  <a:lnTo>
                    <a:pt x="52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4"/>
            <p:cNvSpPr/>
            <p:nvPr/>
          </p:nvSpPr>
          <p:spPr>
            <a:xfrm>
              <a:off x="4108782" y="1162218"/>
              <a:ext cx="126241" cy="621143"/>
            </a:xfrm>
            <a:custGeom>
              <a:avLst/>
              <a:gdLst/>
              <a:ahLst/>
              <a:cxnLst/>
              <a:rect l="l" t="t" r="r" b="b"/>
              <a:pathLst>
                <a:path w="5546" h="27288" extrusionOk="0">
                  <a:moveTo>
                    <a:pt x="4127" y="0"/>
                  </a:moveTo>
                  <a:lnTo>
                    <a:pt x="0" y="27287"/>
                  </a:lnTo>
                  <a:lnTo>
                    <a:pt x="1883" y="27287"/>
                  </a:lnTo>
                  <a:lnTo>
                    <a:pt x="55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4"/>
            <p:cNvSpPr/>
            <p:nvPr/>
          </p:nvSpPr>
          <p:spPr>
            <a:xfrm>
              <a:off x="4061798" y="1240890"/>
              <a:ext cx="99244" cy="363403"/>
            </a:xfrm>
            <a:custGeom>
              <a:avLst/>
              <a:gdLst/>
              <a:ahLst/>
              <a:cxnLst/>
              <a:rect l="l" t="t" r="r" b="b"/>
              <a:pathLst>
                <a:path w="4360" h="15965" extrusionOk="0">
                  <a:moveTo>
                    <a:pt x="4359" y="0"/>
                  </a:moveTo>
                  <a:lnTo>
                    <a:pt x="2993" y="78"/>
                  </a:lnTo>
                  <a:lnTo>
                    <a:pt x="1" y="15965"/>
                  </a:lnTo>
                  <a:lnTo>
                    <a:pt x="1" y="15965"/>
                  </a:lnTo>
                  <a:lnTo>
                    <a:pt x="1832" y="15836"/>
                  </a:lnTo>
                  <a:lnTo>
                    <a:pt x="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4"/>
            <p:cNvSpPr/>
            <p:nvPr/>
          </p:nvSpPr>
          <p:spPr>
            <a:xfrm>
              <a:off x="3219338" y="1279042"/>
              <a:ext cx="42862" cy="315283"/>
            </a:xfrm>
            <a:custGeom>
              <a:avLst/>
              <a:gdLst/>
              <a:ahLst/>
              <a:cxnLst/>
              <a:rect l="l" t="t" r="r" b="b"/>
              <a:pathLst>
                <a:path w="1883" h="13851" extrusionOk="0">
                  <a:moveTo>
                    <a:pt x="0" y="1"/>
                  </a:moveTo>
                  <a:lnTo>
                    <a:pt x="671" y="13850"/>
                  </a:lnTo>
                  <a:lnTo>
                    <a:pt x="1883" y="13850"/>
                  </a:lnTo>
                  <a:lnTo>
                    <a:pt x="13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4"/>
            <p:cNvSpPr/>
            <p:nvPr/>
          </p:nvSpPr>
          <p:spPr>
            <a:xfrm>
              <a:off x="3135955" y="1279042"/>
              <a:ext cx="59911" cy="504895"/>
            </a:xfrm>
            <a:custGeom>
              <a:avLst/>
              <a:gdLst/>
              <a:ahLst/>
              <a:cxnLst/>
              <a:rect l="l" t="t" r="r" b="b"/>
              <a:pathLst>
                <a:path w="2632" h="22181" extrusionOk="0">
                  <a:moveTo>
                    <a:pt x="1" y="1"/>
                  </a:moveTo>
                  <a:lnTo>
                    <a:pt x="1136" y="22181"/>
                  </a:lnTo>
                  <a:lnTo>
                    <a:pt x="2632" y="22181"/>
                  </a:lnTo>
                  <a:lnTo>
                    <a:pt x="1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4"/>
            <p:cNvSpPr/>
            <p:nvPr/>
          </p:nvSpPr>
          <p:spPr>
            <a:xfrm>
              <a:off x="3508772" y="1287101"/>
              <a:ext cx="510783" cy="218046"/>
            </a:xfrm>
            <a:custGeom>
              <a:avLst/>
              <a:gdLst/>
              <a:ahLst/>
              <a:cxnLst/>
              <a:rect l="l" t="t" r="r" b="b"/>
              <a:pathLst>
                <a:path w="17281" h="7377" extrusionOk="0">
                  <a:moveTo>
                    <a:pt x="0" y="0"/>
                  </a:moveTo>
                  <a:lnTo>
                    <a:pt x="207" y="7377"/>
                  </a:lnTo>
                  <a:lnTo>
                    <a:pt x="16661" y="7377"/>
                  </a:lnTo>
                  <a:lnTo>
                    <a:pt x="172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4"/>
            <p:cNvSpPr/>
            <p:nvPr/>
          </p:nvSpPr>
          <p:spPr>
            <a:xfrm>
              <a:off x="3334101" y="1565524"/>
              <a:ext cx="379256" cy="179617"/>
            </a:xfrm>
            <a:custGeom>
              <a:avLst/>
              <a:gdLst/>
              <a:ahLst/>
              <a:cxnLst/>
              <a:rect l="l" t="t" r="r" b="b"/>
              <a:pathLst>
                <a:path w="14598" h="6913" extrusionOk="0">
                  <a:moveTo>
                    <a:pt x="14598" y="0"/>
                  </a:moveTo>
                  <a:lnTo>
                    <a:pt x="0" y="258"/>
                  </a:lnTo>
                  <a:lnTo>
                    <a:pt x="0" y="6912"/>
                  </a:lnTo>
                  <a:lnTo>
                    <a:pt x="14598" y="6732"/>
                  </a:lnTo>
                  <a:lnTo>
                    <a:pt x="145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4"/>
            <p:cNvSpPr/>
            <p:nvPr/>
          </p:nvSpPr>
          <p:spPr>
            <a:xfrm>
              <a:off x="1870204" y="1173373"/>
              <a:ext cx="1124240" cy="1135985"/>
            </a:xfrm>
            <a:custGeom>
              <a:avLst/>
              <a:gdLst/>
              <a:ahLst/>
              <a:cxnLst/>
              <a:rect l="l" t="t" r="r" b="b"/>
              <a:pathLst>
                <a:path w="49390" h="49906" extrusionOk="0">
                  <a:moveTo>
                    <a:pt x="48873" y="0"/>
                  </a:moveTo>
                  <a:lnTo>
                    <a:pt x="0" y="9749"/>
                  </a:lnTo>
                  <a:lnTo>
                    <a:pt x="3611" y="49906"/>
                  </a:lnTo>
                  <a:lnTo>
                    <a:pt x="49389" y="31156"/>
                  </a:lnTo>
                  <a:lnTo>
                    <a:pt x="48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4"/>
            <p:cNvSpPr/>
            <p:nvPr/>
          </p:nvSpPr>
          <p:spPr>
            <a:xfrm>
              <a:off x="1960599" y="1240298"/>
              <a:ext cx="978082" cy="963400"/>
            </a:xfrm>
            <a:custGeom>
              <a:avLst/>
              <a:gdLst/>
              <a:ahLst/>
              <a:cxnLst/>
              <a:rect l="l" t="t" r="r" b="b"/>
              <a:pathLst>
                <a:path w="42969" h="42324" extrusionOk="0">
                  <a:moveTo>
                    <a:pt x="42298" y="1"/>
                  </a:moveTo>
                  <a:lnTo>
                    <a:pt x="1" y="9517"/>
                  </a:lnTo>
                  <a:lnTo>
                    <a:pt x="2993" y="42323"/>
                  </a:lnTo>
                  <a:lnTo>
                    <a:pt x="42968" y="26152"/>
                  </a:lnTo>
                  <a:lnTo>
                    <a:pt x="42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4"/>
            <p:cNvSpPr/>
            <p:nvPr/>
          </p:nvSpPr>
          <p:spPr>
            <a:xfrm>
              <a:off x="2335766" y="1380021"/>
              <a:ext cx="110967" cy="214309"/>
            </a:xfrm>
            <a:custGeom>
              <a:avLst/>
              <a:gdLst/>
              <a:ahLst/>
              <a:cxnLst/>
              <a:rect l="l" t="t" r="r" b="b"/>
              <a:pathLst>
                <a:path w="4875" h="9415" extrusionOk="0">
                  <a:moveTo>
                    <a:pt x="4178" y="1"/>
                  </a:moveTo>
                  <a:lnTo>
                    <a:pt x="0" y="903"/>
                  </a:lnTo>
                  <a:lnTo>
                    <a:pt x="774" y="9414"/>
                  </a:lnTo>
                  <a:lnTo>
                    <a:pt x="4875" y="8202"/>
                  </a:lnTo>
                  <a:lnTo>
                    <a:pt x="41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4"/>
            <p:cNvSpPr/>
            <p:nvPr/>
          </p:nvSpPr>
          <p:spPr>
            <a:xfrm>
              <a:off x="2355138" y="1584917"/>
              <a:ext cx="103342" cy="138578"/>
            </a:xfrm>
            <a:custGeom>
              <a:avLst/>
              <a:gdLst/>
              <a:ahLst/>
              <a:cxnLst/>
              <a:rect l="l" t="t" r="r" b="b"/>
              <a:pathLst>
                <a:path w="4540" h="6088" fill="none" extrusionOk="0">
                  <a:moveTo>
                    <a:pt x="0" y="1187"/>
                  </a:moveTo>
                  <a:lnTo>
                    <a:pt x="464" y="6087"/>
                  </a:lnTo>
                  <a:lnTo>
                    <a:pt x="4539" y="4849"/>
                  </a:lnTo>
                  <a:lnTo>
                    <a:pt x="4101" y="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4"/>
            <p:cNvSpPr/>
            <p:nvPr/>
          </p:nvSpPr>
          <p:spPr>
            <a:xfrm>
              <a:off x="2233011" y="1404105"/>
              <a:ext cx="105709" cy="220751"/>
            </a:xfrm>
            <a:custGeom>
              <a:avLst/>
              <a:gdLst/>
              <a:ahLst/>
              <a:cxnLst/>
              <a:rect l="l" t="t" r="r" b="b"/>
              <a:pathLst>
                <a:path w="4644" h="9698" extrusionOk="0">
                  <a:moveTo>
                    <a:pt x="3818" y="0"/>
                  </a:moveTo>
                  <a:lnTo>
                    <a:pt x="1" y="851"/>
                  </a:lnTo>
                  <a:lnTo>
                    <a:pt x="826" y="9698"/>
                  </a:lnTo>
                  <a:lnTo>
                    <a:pt x="4643" y="8563"/>
                  </a:lnTo>
                  <a:lnTo>
                    <a:pt x="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4"/>
            <p:cNvSpPr/>
            <p:nvPr/>
          </p:nvSpPr>
          <p:spPr>
            <a:xfrm>
              <a:off x="2120877" y="1427005"/>
              <a:ext cx="116271" cy="231313"/>
            </a:xfrm>
            <a:custGeom>
              <a:avLst/>
              <a:gdLst/>
              <a:ahLst/>
              <a:cxnLst/>
              <a:rect l="l" t="t" r="r" b="b"/>
              <a:pathLst>
                <a:path w="5108" h="10162" extrusionOk="0">
                  <a:moveTo>
                    <a:pt x="4230" y="0"/>
                  </a:moveTo>
                  <a:lnTo>
                    <a:pt x="1" y="929"/>
                  </a:lnTo>
                  <a:lnTo>
                    <a:pt x="852" y="10162"/>
                  </a:lnTo>
                  <a:lnTo>
                    <a:pt x="5107" y="8898"/>
                  </a:lnTo>
                  <a:lnTo>
                    <a:pt x="4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4"/>
            <p:cNvSpPr/>
            <p:nvPr/>
          </p:nvSpPr>
          <p:spPr>
            <a:xfrm>
              <a:off x="2035172" y="1809184"/>
              <a:ext cx="113312" cy="142106"/>
            </a:xfrm>
            <a:custGeom>
              <a:avLst/>
              <a:gdLst/>
              <a:ahLst/>
              <a:cxnLst/>
              <a:rect l="l" t="t" r="r" b="b"/>
              <a:pathLst>
                <a:path w="4978" h="6243" fill="none" extrusionOk="0">
                  <a:moveTo>
                    <a:pt x="4488" y="1"/>
                  </a:moveTo>
                  <a:lnTo>
                    <a:pt x="0" y="1316"/>
                  </a:lnTo>
                  <a:lnTo>
                    <a:pt x="516" y="6242"/>
                  </a:lnTo>
                  <a:lnTo>
                    <a:pt x="4978" y="490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4"/>
            <p:cNvSpPr/>
            <p:nvPr/>
          </p:nvSpPr>
          <p:spPr>
            <a:xfrm>
              <a:off x="2253567" y="1616035"/>
              <a:ext cx="98061" cy="138578"/>
            </a:xfrm>
            <a:custGeom>
              <a:avLst/>
              <a:gdLst/>
              <a:ahLst/>
              <a:cxnLst/>
              <a:rect l="l" t="t" r="r" b="b"/>
              <a:pathLst>
                <a:path w="4308" h="6088" extrusionOk="0">
                  <a:moveTo>
                    <a:pt x="3817" y="1"/>
                  </a:moveTo>
                  <a:lnTo>
                    <a:pt x="0" y="1110"/>
                  </a:lnTo>
                  <a:lnTo>
                    <a:pt x="439" y="6087"/>
                  </a:lnTo>
                  <a:lnTo>
                    <a:pt x="4307" y="4927"/>
                  </a:lnTo>
                  <a:lnTo>
                    <a:pt x="3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4"/>
            <p:cNvSpPr/>
            <p:nvPr/>
          </p:nvSpPr>
          <p:spPr>
            <a:xfrm>
              <a:off x="2450837" y="1279042"/>
              <a:ext cx="452040" cy="698035"/>
            </a:xfrm>
            <a:custGeom>
              <a:avLst/>
              <a:gdLst/>
              <a:ahLst/>
              <a:cxnLst/>
              <a:rect l="l" t="t" r="r" b="b"/>
              <a:pathLst>
                <a:path w="19859" h="30666" extrusionOk="0">
                  <a:moveTo>
                    <a:pt x="19240" y="1"/>
                  </a:moveTo>
                  <a:lnTo>
                    <a:pt x="0" y="4230"/>
                  </a:lnTo>
                  <a:lnTo>
                    <a:pt x="2270" y="30666"/>
                  </a:lnTo>
                  <a:lnTo>
                    <a:pt x="19859" y="23677"/>
                  </a:lnTo>
                  <a:lnTo>
                    <a:pt x="19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4"/>
            <p:cNvSpPr/>
            <p:nvPr/>
          </p:nvSpPr>
          <p:spPr>
            <a:xfrm>
              <a:off x="2265313" y="1746971"/>
              <a:ext cx="98653" cy="134458"/>
            </a:xfrm>
            <a:custGeom>
              <a:avLst/>
              <a:gdLst/>
              <a:ahLst/>
              <a:cxnLst/>
              <a:rect l="l" t="t" r="r" b="b"/>
              <a:pathLst>
                <a:path w="4334" h="5907" extrusionOk="0">
                  <a:moveTo>
                    <a:pt x="3869" y="0"/>
                  </a:moveTo>
                  <a:lnTo>
                    <a:pt x="0" y="1109"/>
                  </a:lnTo>
                  <a:lnTo>
                    <a:pt x="439" y="5906"/>
                  </a:lnTo>
                  <a:lnTo>
                    <a:pt x="4333" y="4720"/>
                  </a:lnTo>
                  <a:lnTo>
                    <a:pt x="3869" y="0"/>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4"/>
            <p:cNvSpPr/>
            <p:nvPr/>
          </p:nvSpPr>
          <p:spPr>
            <a:xfrm>
              <a:off x="2367453" y="1715853"/>
              <a:ext cx="101589" cy="134458"/>
            </a:xfrm>
            <a:custGeom>
              <a:avLst/>
              <a:gdLst/>
              <a:ahLst/>
              <a:cxnLst/>
              <a:rect l="l" t="t" r="r" b="b"/>
              <a:pathLst>
                <a:path w="4463" h="5907" extrusionOk="0">
                  <a:moveTo>
                    <a:pt x="4076" y="0"/>
                  </a:moveTo>
                  <a:lnTo>
                    <a:pt x="1" y="1186"/>
                  </a:lnTo>
                  <a:lnTo>
                    <a:pt x="413" y="5906"/>
                  </a:lnTo>
                  <a:lnTo>
                    <a:pt x="4463" y="4668"/>
                  </a:lnTo>
                  <a:lnTo>
                    <a:pt x="40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4"/>
            <p:cNvSpPr/>
            <p:nvPr/>
          </p:nvSpPr>
          <p:spPr>
            <a:xfrm>
              <a:off x="1996429" y="1451658"/>
              <a:ext cx="129177" cy="238961"/>
            </a:xfrm>
            <a:custGeom>
              <a:avLst/>
              <a:gdLst/>
              <a:ahLst/>
              <a:cxnLst/>
              <a:rect l="l" t="t" r="r" b="b"/>
              <a:pathLst>
                <a:path w="5675" h="10498" extrusionOk="0">
                  <a:moveTo>
                    <a:pt x="4771" y="0"/>
                  </a:moveTo>
                  <a:lnTo>
                    <a:pt x="0" y="1032"/>
                  </a:lnTo>
                  <a:lnTo>
                    <a:pt x="1083" y="10497"/>
                  </a:lnTo>
                  <a:lnTo>
                    <a:pt x="5674" y="9285"/>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4"/>
            <p:cNvSpPr/>
            <p:nvPr/>
          </p:nvSpPr>
          <p:spPr>
            <a:xfrm>
              <a:off x="2380952" y="1859674"/>
              <a:ext cx="102181" cy="160885"/>
            </a:xfrm>
            <a:custGeom>
              <a:avLst/>
              <a:gdLst/>
              <a:ahLst/>
              <a:cxnLst/>
              <a:rect l="l" t="t" r="r" b="b"/>
              <a:pathLst>
                <a:path w="4489" h="7068" extrusionOk="0">
                  <a:moveTo>
                    <a:pt x="4024" y="1"/>
                  </a:moveTo>
                  <a:lnTo>
                    <a:pt x="1" y="1316"/>
                  </a:lnTo>
                  <a:lnTo>
                    <a:pt x="517" y="7068"/>
                  </a:lnTo>
                  <a:lnTo>
                    <a:pt x="4489" y="5494"/>
                  </a:lnTo>
                  <a:lnTo>
                    <a:pt x="4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4"/>
            <p:cNvSpPr/>
            <p:nvPr/>
          </p:nvSpPr>
          <p:spPr>
            <a:xfrm>
              <a:off x="2052200" y="1963021"/>
              <a:ext cx="117432" cy="186698"/>
            </a:xfrm>
            <a:custGeom>
              <a:avLst/>
              <a:gdLst/>
              <a:ahLst/>
              <a:cxnLst/>
              <a:rect l="l" t="t" r="r" b="b"/>
              <a:pathLst>
                <a:path w="5159" h="8202" extrusionOk="0">
                  <a:moveTo>
                    <a:pt x="4514" y="0"/>
                  </a:moveTo>
                  <a:lnTo>
                    <a:pt x="0" y="1496"/>
                  </a:lnTo>
                  <a:lnTo>
                    <a:pt x="697" y="8201"/>
                  </a:lnTo>
                  <a:lnTo>
                    <a:pt x="5158" y="6422"/>
                  </a:lnTo>
                  <a:lnTo>
                    <a:pt x="4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4"/>
            <p:cNvSpPr/>
            <p:nvPr/>
          </p:nvSpPr>
          <p:spPr>
            <a:xfrm>
              <a:off x="2279404" y="1893729"/>
              <a:ext cx="101566" cy="166758"/>
            </a:xfrm>
            <a:custGeom>
              <a:avLst/>
              <a:gdLst/>
              <a:ahLst/>
              <a:cxnLst/>
              <a:rect l="l" t="t" r="r" b="b"/>
              <a:pathLst>
                <a:path w="4462" h="7326" extrusionOk="0">
                  <a:moveTo>
                    <a:pt x="3895" y="1"/>
                  </a:moveTo>
                  <a:lnTo>
                    <a:pt x="0" y="1264"/>
                  </a:lnTo>
                  <a:lnTo>
                    <a:pt x="542" y="7325"/>
                  </a:lnTo>
                  <a:lnTo>
                    <a:pt x="4462" y="5778"/>
                  </a:lnTo>
                  <a:lnTo>
                    <a:pt x="38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4"/>
            <p:cNvSpPr/>
            <p:nvPr/>
          </p:nvSpPr>
          <p:spPr>
            <a:xfrm>
              <a:off x="2142025" y="1645400"/>
              <a:ext cx="108031" cy="141492"/>
            </a:xfrm>
            <a:custGeom>
              <a:avLst/>
              <a:gdLst/>
              <a:ahLst/>
              <a:cxnLst/>
              <a:rect l="l" t="t" r="r" b="b"/>
              <a:pathLst>
                <a:path w="4746" h="6216" fill="none" extrusionOk="0">
                  <a:moveTo>
                    <a:pt x="4746" y="5004"/>
                  </a:moveTo>
                  <a:lnTo>
                    <a:pt x="4256" y="0"/>
                  </a:lnTo>
                  <a:lnTo>
                    <a:pt x="0" y="1238"/>
                  </a:lnTo>
                  <a:lnTo>
                    <a:pt x="516" y="6216"/>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4"/>
            <p:cNvSpPr/>
            <p:nvPr/>
          </p:nvSpPr>
          <p:spPr>
            <a:xfrm>
              <a:off x="2167839" y="1926599"/>
              <a:ext cx="112151" cy="177912"/>
            </a:xfrm>
            <a:custGeom>
              <a:avLst/>
              <a:gdLst/>
              <a:ahLst/>
              <a:cxnLst/>
              <a:rect l="l" t="t" r="r" b="b"/>
              <a:pathLst>
                <a:path w="4927" h="7816" extrusionOk="0">
                  <a:moveTo>
                    <a:pt x="4334" y="1"/>
                  </a:moveTo>
                  <a:lnTo>
                    <a:pt x="1" y="1419"/>
                  </a:lnTo>
                  <a:lnTo>
                    <a:pt x="594" y="7816"/>
                  </a:lnTo>
                  <a:lnTo>
                    <a:pt x="4927" y="6088"/>
                  </a:lnTo>
                  <a:lnTo>
                    <a:pt x="4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4"/>
            <p:cNvSpPr/>
            <p:nvPr/>
          </p:nvSpPr>
          <p:spPr>
            <a:xfrm>
              <a:off x="2021082" y="1677679"/>
              <a:ext cx="117432" cy="147387"/>
            </a:xfrm>
            <a:custGeom>
              <a:avLst/>
              <a:gdLst/>
              <a:ahLst/>
              <a:cxnLst/>
              <a:rect l="l" t="t" r="r" b="b"/>
              <a:pathLst>
                <a:path w="5159" h="6475" extrusionOk="0">
                  <a:moveTo>
                    <a:pt x="4643" y="1"/>
                  </a:moveTo>
                  <a:lnTo>
                    <a:pt x="0" y="1342"/>
                  </a:lnTo>
                  <a:lnTo>
                    <a:pt x="542" y="6474"/>
                  </a:lnTo>
                  <a:lnTo>
                    <a:pt x="5158" y="5081"/>
                  </a:lnTo>
                  <a:lnTo>
                    <a:pt x="4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4"/>
            <p:cNvSpPr/>
            <p:nvPr/>
          </p:nvSpPr>
          <p:spPr>
            <a:xfrm>
              <a:off x="2153748" y="1776314"/>
              <a:ext cx="108645" cy="139147"/>
            </a:xfrm>
            <a:custGeom>
              <a:avLst/>
              <a:gdLst/>
              <a:ahLst/>
              <a:cxnLst/>
              <a:rect l="l" t="t" r="r" b="b"/>
              <a:pathLst>
                <a:path w="4773" h="6113" extrusionOk="0">
                  <a:moveTo>
                    <a:pt x="4282" y="1"/>
                  </a:moveTo>
                  <a:lnTo>
                    <a:pt x="1" y="1239"/>
                  </a:lnTo>
                  <a:lnTo>
                    <a:pt x="439" y="6113"/>
                  </a:lnTo>
                  <a:lnTo>
                    <a:pt x="4772" y="4798"/>
                  </a:lnTo>
                  <a:lnTo>
                    <a:pt x="42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4"/>
            <p:cNvSpPr/>
            <p:nvPr/>
          </p:nvSpPr>
          <p:spPr>
            <a:xfrm>
              <a:off x="2023426" y="1352432"/>
              <a:ext cx="460281" cy="220751"/>
            </a:xfrm>
            <a:custGeom>
              <a:avLst/>
              <a:gdLst/>
              <a:ahLst/>
              <a:cxnLst/>
              <a:rect l="l" t="t" r="r" b="b"/>
              <a:pathLst>
                <a:path w="20221" h="9698" extrusionOk="0">
                  <a:moveTo>
                    <a:pt x="19782" y="1"/>
                  </a:moveTo>
                  <a:lnTo>
                    <a:pt x="0" y="4540"/>
                  </a:lnTo>
                  <a:lnTo>
                    <a:pt x="516" y="9698"/>
                  </a:lnTo>
                  <a:lnTo>
                    <a:pt x="20220" y="4952"/>
                  </a:lnTo>
                  <a:lnTo>
                    <a:pt x="197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4"/>
            <p:cNvSpPr/>
            <p:nvPr/>
          </p:nvSpPr>
          <p:spPr>
            <a:xfrm>
              <a:off x="2495454" y="1424023"/>
              <a:ext cx="379246" cy="412183"/>
            </a:xfrm>
            <a:custGeom>
              <a:avLst/>
              <a:gdLst/>
              <a:ahLst/>
              <a:cxnLst/>
              <a:rect l="l" t="t" r="r" b="b"/>
              <a:pathLst>
                <a:path w="16661" h="18108" extrusionOk="0">
                  <a:moveTo>
                    <a:pt x="12380" y="7842"/>
                  </a:moveTo>
                  <a:lnTo>
                    <a:pt x="14469" y="10267"/>
                  </a:lnTo>
                  <a:cubicBezTo>
                    <a:pt x="14469" y="10267"/>
                    <a:pt x="13024" y="11608"/>
                    <a:pt x="12612" y="12253"/>
                  </a:cubicBezTo>
                  <a:lnTo>
                    <a:pt x="12586" y="12253"/>
                  </a:lnTo>
                  <a:cubicBezTo>
                    <a:pt x="12560" y="12304"/>
                    <a:pt x="12509" y="12382"/>
                    <a:pt x="12431" y="12459"/>
                  </a:cubicBezTo>
                  <a:lnTo>
                    <a:pt x="12251" y="11969"/>
                  </a:lnTo>
                  <a:cubicBezTo>
                    <a:pt x="12070" y="11376"/>
                    <a:pt x="11967" y="10783"/>
                    <a:pt x="11967" y="10189"/>
                  </a:cubicBezTo>
                  <a:cubicBezTo>
                    <a:pt x="12044" y="9545"/>
                    <a:pt x="12380" y="7842"/>
                    <a:pt x="12380" y="7842"/>
                  </a:cubicBezTo>
                  <a:close/>
                  <a:moveTo>
                    <a:pt x="10295" y="1"/>
                  </a:moveTo>
                  <a:cubicBezTo>
                    <a:pt x="10276" y="1"/>
                    <a:pt x="10258" y="1"/>
                    <a:pt x="10239" y="2"/>
                  </a:cubicBezTo>
                  <a:cubicBezTo>
                    <a:pt x="8356" y="79"/>
                    <a:pt x="7479" y="3045"/>
                    <a:pt x="8150" y="4206"/>
                  </a:cubicBezTo>
                  <a:cubicBezTo>
                    <a:pt x="7737" y="4361"/>
                    <a:pt x="7376" y="4567"/>
                    <a:pt x="7041" y="4825"/>
                  </a:cubicBezTo>
                  <a:cubicBezTo>
                    <a:pt x="6757" y="5031"/>
                    <a:pt x="6603" y="5702"/>
                    <a:pt x="6525" y="6656"/>
                  </a:cubicBezTo>
                  <a:cubicBezTo>
                    <a:pt x="6319" y="7791"/>
                    <a:pt x="5726" y="8848"/>
                    <a:pt x="4875" y="9622"/>
                  </a:cubicBezTo>
                  <a:cubicBezTo>
                    <a:pt x="4726" y="9765"/>
                    <a:pt x="4502" y="9820"/>
                    <a:pt x="4243" y="9820"/>
                  </a:cubicBezTo>
                  <a:cubicBezTo>
                    <a:pt x="3331" y="9820"/>
                    <a:pt x="1986" y="9132"/>
                    <a:pt x="1986" y="9132"/>
                  </a:cubicBezTo>
                  <a:cubicBezTo>
                    <a:pt x="1986" y="9132"/>
                    <a:pt x="1459" y="8341"/>
                    <a:pt x="830" y="8341"/>
                  </a:cubicBezTo>
                  <a:cubicBezTo>
                    <a:pt x="777" y="8341"/>
                    <a:pt x="724" y="8346"/>
                    <a:pt x="671" y="8358"/>
                  </a:cubicBezTo>
                  <a:cubicBezTo>
                    <a:pt x="0" y="8513"/>
                    <a:pt x="619" y="10060"/>
                    <a:pt x="671" y="10189"/>
                  </a:cubicBezTo>
                  <a:cubicBezTo>
                    <a:pt x="737" y="10322"/>
                    <a:pt x="3092" y="11741"/>
                    <a:pt x="5176" y="11741"/>
                  </a:cubicBezTo>
                  <a:cubicBezTo>
                    <a:pt x="5526" y="11741"/>
                    <a:pt x="5868" y="11701"/>
                    <a:pt x="6190" y="11608"/>
                  </a:cubicBezTo>
                  <a:cubicBezTo>
                    <a:pt x="6474" y="11531"/>
                    <a:pt x="6757" y="11402"/>
                    <a:pt x="6989" y="11195"/>
                  </a:cubicBezTo>
                  <a:lnTo>
                    <a:pt x="6989" y="11195"/>
                  </a:lnTo>
                  <a:cubicBezTo>
                    <a:pt x="7067" y="11685"/>
                    <a:pt x="6267" y="18107"/>
                    <a:pt x="6267" y="18107"/>
                  </a:cubicBezTo>
                  <a:lnTo>
                    <a:pt x="13643" y="15760"/>
                  </a:lnTo>
                  <a:lnTo>
                    <a:pt x="13257" y="14703"/>
                  </a:lnTo>
                  <a:cubicBezTo>
                    <a:pt x="13721" y="14110"/>
                    <a:pt x="14262" y="13594"/>
                    <a:pt x="14881" y="13181"/>
                  </a:cubicBezTo>
                  <a:cubicBezTo>
                    <a:pt x="15758" y="12614"/>
                    <a:pt x="16377" y="11324"/>
                    <a:pt x="16532" y="10834"/>
                  </a:cubicBezTo>
                  <a:cubicBezTo>
                    <a:pt x="16661" y="10318"/>
                    <a:pt x="15990" y="8487"/>
                    <a:pt x="14469" y="6295"/>
                  </a:cubicBezTo>
                  <a:cubicBezTo>
                    <a:pt x="12947" y="4129"/>
                    <a:pt x="13282" y="4851"/>
                    <a:pt x="12380" y="4361"/>
                  </a:cubicBezTo>
                  <a:cubicBezTo>
                    <a:pt x="11993" y="4154"/>
                    <a:pt x="11580" y="4000"/>
                    <a:pt x="11142" y="3896"/>
                  </a:cubicBezTo>
                  <a:lnTo>
                    <a:pt x="11039" y="2994"/>
                  </a:lnTo>
                  <a:cubicBezTo>
                    <a:pt x="11193" y="2762"/>
                    <a:pt x="11322" y="2530"/>
                    <a:pt x="11400" y="2272"/>
                  </a:cubicBezTo>
                  <a:cubicBezTo>
                    <a:pt x="11577" y="1385"/>
                    <a:pt x="11306" y="1"/>
                    <a:pt x="10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4"/>
            <p:cNvSpPr/>
            <p:nvPr/>
          </p:nvSpPr>
          <p:spPr>
            <a:xfrm>
              <a:off x="2594088" y="1701763"/>
              <a:ext cx="236593" cy="104503"/>
            </a:xfrm>
            <a:custGeom>
              <a:avLst/>
              <a:gdLst/>
              <a:ahLst/>
              <a:cxnLst/>
              <a:rect l="l" t="t" r="r" b="b"/>
              <a:pathLst>
                <a:path w="10394" h="4591" extrusionOk="0">
                  <a:moveTo>
                    <a:pt x="10342" y="0"/>
                  </a:moveTo>
                  <a:lnTo>
                    <a:pt x="0" y="3430"/>
                  </a:lnTo>
                  <a:lnTo>
                    <a:pt x="0" y="4591"/>
                  </a:lnTo>
                  <a:lnTo>
                    <a:pt x="10394" y="1083"/>
                  </a:lnTo>
                  <a:lnTo>
                    <a:pt x="10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4"/>
            <p:cNvSpPr/>
            <p:nvPr/>
          </p:nvSpPr>
          <p:spPr>
            <a:xfrm>
              <a:off x="2611093" y="1737570"/>
              <a:ext cx="219590" cy="98653"/>
            </a:xfrm>
            <a:custGeom>
              <a:avLst/>
              <a:gdLst/>
              <a:ahLst/>
              <a:cxnLst/>
              <a:rect l="l" t="t" r="r" b="b"/>
              <a:pathLst>
                <a:path w="9647" h="4334" extrusionOk="0">
                  <a:moveTo>
                    <a:pt x="9595" y="0"/>
                  </a:moveTo>
                  <a:lnTo>
                    <a:pt x="1" y="3353"/>
                  </a:lnTo>
                  <a:lnTo>
                    <a:pt x="1" y="4333"/>
                  </a:lnTo>
                  <a:lnTo>
                    <a:pt x="9647" y="1109"/>
                  </a:lnTo>
                  <a:lnTo>
                    <a:pt x="9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4"/>
            <p:cNvSpPr/>
            <p:nvPr/>
          </p:nvSpPr>
          <p:spPr>
            <a:xfrm>
              <a:off x="2483116" y="1380021"/>
              <a:ext cx="95716" cy="193163"/>
            </a:xfrm>
            <a:custGeom>
              <a:avLst/>
              <a:gdLst/>
              <a:ahLst/>
              <a:cxnLst/>
              <a:rect l="l" t="t" r="r" b="b"/>
              <a:pathLst>
                <a:path w="4205" h="8486" fill="none" extrusionOk="0">
                  <a:moveTo>
                    <a:pt x="568" y="8486"/>
                  </a:moveTo>
                  <a:lnTo>
                    <a:pt x="1" y="929"/>
                  </a:lnTo>
                  <a:lnTo>
                    <a:pt x="420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4"/>
            <p:cNvSpPr/>
            <p:nvPr/>
          </p:nvSpPr>
          <p:spPr>
            <a:xfrm>
              <a:off x="2550633" y="1806248"/>
              <a:ext cx="321725" cy="120368"/>
            </a:xfrm>
            <a:custGeom>
              <a:avLst/>
              <a:gdLst/>
              <a:ahLst/>
              <a:cxnLst/>
              <a:rect l="l" t="t" r="r" b="b"/>
              <a:pathLst>
                <a:path w="14134" h="5288" fill="none" extrusionOk="0">
                  <a:moveTo>
                    <a:pt x="1" y="5288"/>
                  </a:moveTo>
                  <a:lnTo>
                    <a:pt x="1413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4"/>
            <p:cNvSpPr/>
            <p:nvPr/>
          </p:nvSpPr>
          <p:spPr>
            <a:xfrm>
              <a:off x="2045143" y="1712917"/>
              <a:ext cx="72225" cy="89252"/>
            </a:xfrm>
            <a:custGeom>
              <a:avLst/>
              <a:gdLst/>
              <a:ahLst/>
              <a:cxnLst/>
              <a:rect l="l" t="t" r="r" b="b"/>
              <a:pathLst>
                <a:path w="3173" h="3921" fill="none" extrusionOk="0">
                  <a:moveTo>
                    <a:pt x="723" y="3920"/>
                  </a:moveTo>
                  <a:cubicBezTo>
                    <a:pt x="517" y="3585"/>
                    <a:pt x="336" y="3224"/>
                    <a:pt x="233" y="2837"/>
                  </a:cubicBezTo>
                  <a:cubicBezTo>
                    <a:pt x="78" y="2399"/>
                    <a:pt x="1" y="1960"/>
                    <a:pt x="26" y="1496"/>
                  </a:cubicBezTo>
                  <a:cubicBezTo>
                    <a:pt x="336" y="1651"/>
                    <a:pt x="491" y="2296"/>
                    <a:pt x="697" y="2605"/>
                  </a:cubicBezTo>
                  <a:cubicBezTo>
                    <a:pt x="645" y="2167"/>
                    <a:pt x="52" y="954"/>
                    <a:pt x="439" y="593"/>
                  </a:cubicBezTo>
                  <a:cubicBezTo>
                    <a:pt x="800" y="1006"/>
                    <a:pt x="878" y="1573"/>
                    <a:pt x="1032" y="2063"/>
                  </a:cubicBezTo>
                  <a:cubicBezTo>
                    <a:pt x="1058" y="1599"/>
                    <a:pt x="542" y="645"/>
                    <a:pt x="929" y="258"/>
                  </a:cubicBezTo>
                  <a:cubicBezTo>
                    <a:pt x="1213" y="748"/>
                    <a:pt x="1445" y="1264"/>
                    <a:pt x="1574" y="1806"/>
                  </a:cubicBezTo>
                  <a:cubicBezTo>
                    <a:pt x="1626" y="1315"/>
                    <a:pt x="1032" y="335"/>
                    <a:pt x="1522" y="0"/>
                  </a:cubicBezTo>
                  <a:cubicBezTo>
                    <a:pt x="1987" y="774"/>
                    <a:pt x="1961" y="1651"/>
                    <a:pt x="2296" y="2399"/>
                  </a:cubicBezTo>
                  <a:cubicBezTo>
                    <a:pt x="2477" y="2218"/>
                    <a:pt x="2657" y="1290"/>
                    <a:pt x="2967" y="1883"/>
                  </a:cubicBezTo>
                  <a:cubicBezTo>
                    <a:pt x="3173" y="2244"/>
                    <a:pt x="2863" y="3043"/>
                    <a:pt x="2863" y="3430"/>
                  </a:cubicBezTo>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4"/>
            <p:cNvSpPr/>
            <p:nvPr/>
          </p:nvSpPr>
          <p:spPr>
            <a:xfrm>
              <a:off x="2279973" y="1781595"/>
              <a:ext cx="73409" cy="73409"/>
            </a:xfrm>
            <a:custGeom>
              <a:avLst/>
              <a:gdLst/>
              <a:ahLst/>
              <a:cxnLst/>
              <a:rect l="l" t="t" r="r" b="b"/>
              <a:pathLst>
                <a:path w="3225" h="3225" fill="none" extrusionOk="0">
                  <a:moveTo>
                    <a:pt x="2271" y="929"/>
                  </a:moveTo>
                  <a:cubicBezTo>
                    <a:pt x="2967" y="1625"/>
                    <a:pt x="3225" y="2477"/>
                    <a:pt x="2864" y="2863"/>
                  </a:cubicBezTo>
                  <a:cubicBezTo>
                    <a:pt x="2477" y="3225"/>
                    <a:pt x="1626" y="2967"/>
                    <a:pt x="929" y="2270"/>
                  </a:cubicBezTo>
                  <a:cubicBezTo>
                    <a:pt x="259" y="1600"/>
                    <a:pt x="1" y="749"/>
                    <a:pt x="362" y="362"/>
                  </a:cubicBezTo>
                  <a:cubicBezTo>
                    <a:pt x="723" y="1"/>
                    <a:pt x="1574" y="259"/>
                    <a:pt x="2271" y="929"/>
                  </a:cubicBez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4"/>
            <p:cNvSpPr/>
            <p:nvPr/>
          </p:nvSpPr>
          <p:spPr>
            <a:xfrm>
              <a:off x="795828" y="1451658"/>
              <a:ext cx="1047917" cy="1578033"/>
            </a:xfrm>
            <a:custGeom>
              <a:avLst/>
              <a:gdLst/>
              <a:ahLst/>
              <a:cxnLst/>
              <a:rect l="l" t="t" r="r" b="b"/>
              <a:pathLst>
                <a:path w="46037" h="69326" extrusionOk="0">
                  <a:moveTo>
                    <a:pt x="42219" y="0"/>
                  </a:moveTo>
                  <a:lnTo>
                    <a:pt x="0" y="24785"/>
                  </a:lnTo>
                  <a:lnTo>
                    <a:pt x="7608" y="69326"/>
                  </a:lnTo>
                  <a:lnTo>
                    <a:pt x="46036" y="38893"/>
                  </a:lnTo>
                  <a:lnTo>
                    <a:pt x="42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4"/>
            <p:cNvSpPr/>
            <p:nvPr/>
          </p:nvSpPr>
          <p:spPr>
            <a:xfrm>
              <a:off x="1306576" y="1699395"/>
              <a:ext cx="210212" cy="341119"/>
            </a:xfrm>
            <a:custGeom>
              <a:avLst/>
              <a:gdLst/>
              <a:ahLst/>
              <a:cxnLst/>
              <a:rect l="l" t="t" r="r" b="b"/>
              <a:pathLst>
                <a:path w="9235" h="14986" extrusionOk="0">
                  <a:moveTo>
                    <a:pt x="7841" y="1"/>
                  </a:moveTo>
                  <a:lnTo>
                    <a:pt x="1" y="4618"/>
                  </a:lnTo>
                  <a:lnTo>
                    <a:pt x="1600" y="14985"/>
                  </a:lnTo>
                  <a:lnTo>
                    <a:pt x="9234" y="10137"/>
                  </a:lnTo>
                  <a:lnTo>
                    <a:pt x="78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4"/>
            <p:cNvSpPr/>
            <p:nvPr/>
          </p:nvSpPr>
          <p:spPr>
            <a:xfrm>
              <a:off x="1190936" y="2375157"/>
              <a:ext cx="214286" cy="334062"/>
            </a:xfrm>
            <a:custGeom>
              <a:avLst/>
              <a:gdLst/>
              <a:ahLst/>
              <a:cxnLst/>
              <a:rect l="l" t="t" r="r" b="b"/>
              <a:pathLst>
                <a:path w="9414" h="14676" extrusionOk="0">
                  <a:moveTo>
                    <a:pt x="7995" y="0"/>
                  </a:moveTo>
                  <a:lnTo>
                    <a:pt x="0" y="5494"/>
                  </a:lnTo>
                  <a:lnTo>
                    <a:pt x="1419" y="14675"/>
                  </a:lnTo>
                  <a:lnTo>
                    <a:pt x="9414" y="8743"/>
                  </a:lnTo>
                  <a:lnTo>
                    <a:pt x="7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4"/>
            <p:cNvSpPr/>
            <p:nvPr/>
          </p:nvSpPr>
          <p:spPr>
            <a:xfrm>
              <a:off x="1147481" y="2100969"/>
              <a:ext cx="217837" cy="349336"/>
            </a:xfrm>
            <a:custGeom>
              <a:avLst/>
              <a:gdLst/>
              <a:ahLst/>
              <a:cxnLst/>
              <a:rect l="l" t="t" r="r" b="b"/>
              <a:pathLst>
                <a:path w="9570" h="15347" extrusionOk="0">
                  <a:moveTo>
                    <a:pt x="7996" y="1"/>
                  </a:moveTo>
                  <a:lnTo>
                    <a:pt x="1" y="5185"/>
                  </a:lnTo>
                  <a:lnTo>
                    <a:pt x="1574" y="15346"/>
                  </a:lnTo>
                  <a:lnTo>
                    <a:pt x="9569" y="9982"/>
                  </a:lnTo>
                  <a:lnTo>
                    <a:pt x="7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4"/>
            <p:cNvSpPr/>
            <p:nvPr/>
          </p:nvSpPr>
          <p:spPr>
            <a:xfrm>
              <a:off x="1392304" y="2246565"/>
              <a:ext cx="194915" cy="314122"/>
            </a:xfrm>
            <a:custGeom>
              <a:avLst/>
              <a:gdLst/>
              <a:ahLst/>
              <a:cxnLst/>
              <a:rect l="l" t="t" r="r" b="b"/>
              <a:pathLst>
                <a:path w="8563" h="13800" extrusionOk="0">
                  <a:moveTo>
                    <a:pt x="7402" y="1"/>
                  </a:moveTo>
                  <a:lnTo>
                    <a:pt x="0" y="5082"/>
                  </a:lnTo>
                  <a:lnTo>
                    <a:pt x="1342" y="13799"/>
                  </a:lnTo>
                  <a:lnTo>
                    <a:pt x="8563" y="8435"/>
                  </a:lnTo>
                  <a:lnTo>
                    <a:pt x="74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4"/>
            <p:cNvSpPr/>
            <p:nvPr/>
          </p:nvSpPr>
          <p:spPr>
            <a:xfrm>
              <a:off x="1102272" y="1817402"/>
              <a:ext cx="219590" cy="351089"/>
            </a:xfrm>
            <a:custGeom>
              <a:avLst/>
              <a:gdLst/>
              <a:ahLst/>
              <a:cxnLst/>
              <a:rect l="l" t="t" r="r" b="b"/>
              <a:pathLst>
                <a:path w="9647" h="15424" extrusionOk="0">
                  <a:moveTo>
                    <a:pt x="7970" y="1"/>
                  </a:moveTo>
                  <a:lnTo>
                    <a:pt x="1" y="4695"/>
                  </a:lnTo>
                  <a:lnTo>
                    <a:pt x="1651" y="15424"/>
                  </a:lnTo>
                  <a:lnTo>
                    <a:pt x="9647" y="10369"/>
                  </a:lnTo>
                  <a:lnTo>
                    <a:pt x="79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4"/>
            <p:cNvSpPr/>
            <p:nvPr/>
          </p:nvSpPr>
          <p:spPr>
            <a:xfrm>
              <a:off x="929086" y="2232475"/>
              <a:ext cx="234272" cy="361082"/>
            </a:xfrm>
            <a:custGeom>
              <a:avLst/>
              <a:gdLst/>
              <a:ahLst/>
              <a:cxnLst/>
              <a:rect l="l" t="t" r="r" b="b"/>
              <a:pathLst>
                <a:path w="10292" h="15863" extrusionOk="0">
                  <a:moveTo>
                    <a:pt x="8666" y="1"/>
                  </a:moveTo>
                  <a:lnTo>
                    <a:pt x="1" y="5623"/>
                  </a:lnTo>
                  <a:lnTo>
                    <a:pt x="1754" y="15862"/>
                  </a:lnTo>
                  <a:lnTo>
                    <a:pt x="10291" y="10137"/>
                  </a:lnTo>
                  <a:lnTo>
                    <a:pt x="8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4"/>
            <p:cNvSpPr/>
            <p:nvPr/>
          </p:nvSpPr>
          <p:spPr>
            <a:xfrm>
              <a:off x="1350032" y="1975336"/>
              <a:ext cx="204316" cy="339343"/>
            </a:xfrm>
            <a:custGeom>
              <a:avLst/>
              <a:gdLst/>
              <a:ahLst/>
              <a:cxnLst/>
              <a:rect l="l" t="t" r="r" b="b"/>
              <a:pathLst>
                <a:path w="8976" h="14908" extrusionOk="0">
                  <a:moveTo>
                    <a:pt x="7609" y="1"/>
                  </a:moveTo>
                  <a:lnTo>
                    <a:pt x="0" y="4927"/>
                  </a:lnTo>
                  <a:lnTo>
                    <a:pt x="1548" y="14908"/>
                  </a:lnTo>
                  <a:lnTo>
                    <a:pt x="8976" y="9930"/>
                  </a:lnTo>
                  <a:lnTo>
                    <a:pt x="76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4"/>
            <p:cNvSpPr/>
            <p:nvPr/>
          </p:nvSpPr>
          <p:spPr>
            <a:xfrm>
              <a:off x="1542020" y="1850296"/>
              <a:ext cx="197260" cy="339343"/>
            </a:xfrm>
            <a:custGeom>
              <a:avLst/>
              <a:gdLst/>
              <a:ahLst/>
              <a:cxnLst/>
              <a:rect l="l" t="t" r="r" b="b"/>
              <a:pathLst>
                <a:path w="8666" h="14908" extrusionOk="0">
                  <a:moveTo>
                    <a:pt x="7660" y="0"/>
                  </a:moveTo>
                  <a:lnTo>
                    <a:pt x="0" y="4978"/>
                  </a:lnTo>
                  <a:lnTo>
                    <a:pt x="1315" y="14907"/>
                  </a:lnTo>
                  <a:lnTo>
                    <a:pt x="8666" y="9981"/>
                  </a:lnTo>
                  <a:lnTo>
                    <a:pt x="76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4"/>
            <p:cNvSpPr/>
            <p:nvPr/>
          </p:nvSpPr>
          <p:spPr>
            <a:xfrm>
              <a:off x="977823" y="2513697"/>
              <a:ext cx="227215" cy="349928"/>
            </a:xfrm>
            <a:custGeom>
              <a:avLst/>
              <a:gdLst/>
              <a:ahLst/>
              <a:cxnLst/>
              <a:rect l="l" t="t" r="r" b="b"/>
              <a:pathLst>
                <a:path w="9982" h="15373" extrusionOk="0">
                  <a:moveTo>
                    <a:pt x="8511" y="1"/>
                  </a:moveTo>
                  <a:lnTo>
                    <a:pt x="0" y="5829"/>
                  </a:lnTo>
                  <a:lnTo>
                    <a:pt x="1625" y="15372"/>
                  </a:lnTo>
                  <a:lnTo>
                    <a:pt x="9981" y="9182"/>
                  </a:lnTo>
                  <a:lnTo>
                    <a:pt x="8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4"/>
            <p:cNvSpPr/>
            <p:nvPr/>
          </p:nvSpPr>
          <p:spPr>
            <a:xfrm>
              <a:off x="1578419" y="2120933"/>
              <a:ext cx="184353" cy="305291"/>
            </a:xfrm>
            <a:custGeom>
              <a:avLst/>
              <a:gdLst/>
              <a:ahLst/>
              <a:cxnLst/>
              <a:rect l="l" t="t" r="r" b="b"/>
              <a:pathLst>
                <a:path w="8099" h="13412" extrusionOk="0">
                  <a:moveTo>
                    <a:pt x="7273" y="1"/>
                  </a:moveTo>
                  <a:lnTo>
                    <a:pt x="0" y="5004"/>
                  </a:lnTo>
                  <a:lnTo>
                    <a:pt x="1109" y="13412"/>
                  </a:lnTo>
                  <a:lnTo>
                    <a:pt x="8098" y="8228"/>
                  </a:lnTo>
                  <a:lnTo>
                    <a:pt x="7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4"/>
            <p:cNvSpPr/>
            <p:nvPr/>
          </p:nvSpPr>
          <p:spPr>
            <a:xfrm>
              <a:off x="1505029" y="1579636"/>
              <a:ext cx="207253" cy="338752"/>
            </a:xfrm>
            <a:custGeom>
              <a:avLst/>
              <a:gdLst/>
              <a:ahLst/>
              <a:cxnLst/>
              <a:rect l="l" t="t" r="r" b="b"/>
              <a:pathLst>
                <a:path w="9105" h="14882" extrusionOk="0">
                  <a:moveTo>
                    <a:pt x="8099" y="1"/>
                  </a:moveTo>
                  <a:lnTo>
                    <a:pt x="0" y="4746"/>
                  </a:lnTo>
                  <a:lnTo>
                    <a:pt x="1367" y="14882"/>
                  </a:lnTo>
                  <a:lnTo>
                    <a:pt x="9104" y="10007"/>
                  </a:lnTo>
                  <a:lnTo>
                    <a:pt x="8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4"/>
            <p:cNvSpPr/>
            <p:nvPr/>
          </p:nvSpPr>
          <p:spPr>
            <a:xfrm>
              <a:off x="876844" y="1937776"/>
              <a:ext cx="241874" cy="369868"/>
            </a:xfrm>
            <a:custGeom>
              <a:avLst/>
              <a:gdLst/>
              <a:ahLst/>
              <a:cxnLst/>
              <a:rect l="l" t="t" r="r" b="b"/>
              <a:pathLst>
                <a:path w="10626" h="16249" extrusionOk="0">
                  <a:moveTo>
                    <a:pt x="8898" y="0"/>
                  </a:moveTo>
                  <a:lnTo>
                    <a:pt x="0" y="5210"/>
                  </a:lnTo>
                  <a:lnTo>
                    <a:pt x="1883" y="16248"/>
                  </a:lnTo>
                  <a:lnTo>
                    <a:pt x="10626" y="10729"/>
                  </a:lnTo>
                  <a:lnTo>
                    <a:pt x="88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4"/>
            <p:cNvSpPr/>
            <p:nvPr/>
          </p:nvSpPr>
          <p:spPr>
            <a:xfrm>
              <a:off x="944361" y="2046427"/>
              <a:ext cx="144428" cy="221297"/>
            </a:xfrm>
            <a:custGeom>
              <a:avLst/>
              <a:gdLst/>
              <a:ahLst/>
              <a:cxnLst/>
              <a:rect l="l" t="t" r="r" b="b"/>
              <a:pathLst>
                <a:path w="6345" h="9722" extrusionOk="0">
                  <a:moveTo>
                    <a:pt x="2199" y="0"/>
                  </a:moveTo>
                  <a:cubicBezTo>
                    <a:pt x="1612" y="0"/>
                    <a:pt x="959" y="291"/>
                    <a:pt x="671" y="669"/>
                  </a:cubicBezTo>
                  <a:cubicBezTo>
                    <a:pt x="0" y="1572"/>
                    <a:pt x="103" y="3248"/>
                    <a:pt x="464" y="4202"/>
                  </a:cubicBezTo>
                  <a:cubicBezTo>
                    <a:pt x="645" y="4692"/>
                    <a:pt x="1290" y="4666"/>
                    <a:pt x="1573" y="5105"/>
                  </a:cubicBezTo>
                  <a:cubicBezTo>
                    <a:pt x="1960" y="5724"/>
                    <a:pt x="1651" y="6549"/>
                    <a:pt x="1573" y="7271"/>
                  </a:cubicBezTo>
                  <a:cubicBezTo>
                    <a:pt x="1522" y="7864"/>
                    <a:pt x="1315" y="8587"/>
                    <a:pt x="1419" y="9206"/>
                  </a:cubicBezTo>
                  <a:cubicBezTo>
                    <a:pt x="1470" y="9515"/>
                    <a:pt x="1573" y="9670"/>
                    <a:pt x="1676" y="9721"/>
                  </a:cubicBezTo>
                  <a:lnTo>
                    <a:pt x="6345" y="6781"/>
                  </a:lnTo>
                  <a:cubicBezTo>
                    <a:pt x="6009" y="6085"/>
                    <a:pt x="5519" y="5518"/>
                    <a:pt x="4900" y="5079"/>
                  </a:cubicBezTo>
                  <a:cubicBezTo>
                    <a:pt x="3998" y="4409"/>
                    <a:pt x="4178" y="3790"/>
                    <a:pt x="4178" y="2655"/>
                  </a:cubicBezTo>
                  <a:cubicBezTo>
                    <a:pt x="4230" y="1649"/>
                    <a:pt x="3740" y="695"/>
                    <a:pt x="2889" y="179"/>
                  </a:cubicBezTo>
                  <a:cubicBezTo>
                    <a:pt x="2694" y="54"/>
                    <a:pt x="2453" y="0"/>
                    <a:pt x="2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4"/>
            <p:cNvSpPr/>
            <p:nvPr/>
          </p:nvSpPr>
          <p:spPr>
            <a:xfrm>
              <a:off x="912378" y="2098624"/>
              <a:ext cx="57248" cy="57043"/>
            </a:xfrm>
            <a:custGeom>
              <a:avLst/>
              <a:gdLst/>
              <a:ahLst/>
              <a:cxnLst/>
              <a:rect l="l" t="t" r="r" b="b"/>
              <a:pathLst>
                <a:path w="2515" h="2506" extrusionOk="0">
                  <a:moveTo>
                    <a:pt x="1792" y="1"/>
                  </a:moveTo>
                  <a:cubicBezTo>
                    <a:pt x="1" y="569"/>
                    <a:pt x="485" y="2505"/>
                    <a:pt x="1756" y="2505"/>
                  </a:cubicBezTo>
                  <a:cubicBezTo>
                    <a:pt x="1986" y="2505"/>
                    <a:pt x="2242" y="2442"/>
                    <a:pt x="2514" y="2296"/>
                  </a:cubicBezTo>
                  <a:lnTo>
                    <a:pt x="1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4"/>
            <p:cNvSpPr/>
            <p:nvPr/>
          </p:nvSpPr>
          <p:spPr>
            <a:xfrm>
              <a:off x="927015" y="2025029"/>
              <a:ext cx="114222" cy="94760"/>
            </a:xfrm>
            <a:custGeom>
              <a:avLst/>
              <a:gdLst/>
              <a:ahLst/>
              <a:cxnLst/>
              <a:rect l="l" t="t" r="r" b="b"/>
              <a:pathLst>
                <a:path w="5018" h="4163" extrusionOk="0">
                  <a:moveTo>
                    <a:pt x="3004" y="1"/>
                  </a:moveTo>
                  <a:cubicBezTo>
                    <a:pt x="2618" y="1"/>
                    <a:pt x="2219" y="99"/>
                    <a:pt x="1845" y="294"/>
                  </a:cubicBezTo>
                  <a:cubicBezTo>
                    <a:pt x="549" y="965"/>
                    <a:pt x="1" y="2343"/>
                    <a:pt x="275" y="3700"/>
                  </a:cubicBezTo>
                  <a:lnTo>
                    <a:pt x="275" y="3700"/>
                  </a:lnTo>
                  <a:lnTo>
                    <a:pt x="246" y="3595"/>
                  </a:lnTo>
                  <a:lnTo>
                    <a:pt x="246" y="3595"/>
                  </a:lnTo>
                  <a:cubicBezTo>
                    <a:pt x="220" y="3801"/>
                    <a:pt x="272" y="3982"/>
                    <a:pt x="349" y="4162"/>
                  </a:cubicBezTo>
                  <a:lnTo>
                    <a:pt x="633" y="4162"/>
                  </a:lnTo>
                  <a:cubicBezTo>
                    <a:pt x="375" y="2795"/>
                    <a:pt x="375" y="1660"/>
                    <a:pt x="1639" y="809"/>
                  </a:cubicBezTo>
                  <a:cubicBezTo>
                    <a:pt x="2052" y="531"/>
                    <a:pt x="2449" y="403"/>
                    <a:pt x="2825" y="403"/>
                  </a:cubicBezTo>
                  <a:cubicBezTo>
                    <a:pt x="3527" y="403"/>
                    <a:pt x="4152" y="852"/>
                    <a:pt x="4657" y="1609"/>
                  </a:cubicBezTo>
                  <a:cubicBezTo>
                    <a:pt x="4708" y="1609"/>
                    <a:pt x="4817" y="1620"/>
                    <a:pt x="4907" y="1620"/>
                  </a:cubicBezTo>
                  <a:cubicBezTo>
                    <a:pt x="4952" y="1620"/>
                    <a:pt x="4992" y="1617"/>
                    <a:pt x="5018" y="1609"/>
                  </a:cubicBezTo>
                  <a:cubicBezTo>
                    <a:pt x="4729" y="528"/>
                    <a:pt x="3900" y="1"/>
                    <a:pt x="3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4"/>
            <p:cNvSpPr/>
            <p:nvPr/>
          </p:nvSpPr>
          <p:spPr>
            <a:xfrm>
              <a:off x="1018320" y="2052665"/>
              <a:ext cx="58022" cy="67468"/>
            </a:xfrm>
            <a:custGeom>
              <a:avLst/>
              <a:gdLst/>
              <a:ahLst/>
              <a:cxnLst/>
              <a:rect l="l" t="t" r="r" b="b"/>
              <a:pathLst>
                <a:path w="2549" h="2964" extrusionOk="0">
                  <a:moveTo>
                    <a:pt x="541" y="0"/>
                  </a:moveTo>
                  <a:cubicBezTo>
                    <a:pt x="360" y="0"/>
                    <a:pt x="176" y="87"/>
                    <a:pt x="1" y="292"/>
                  </a:cubicBezTo>
                  <a:lnTo>
                    <a:pt x="310" y="704"/>
                  </a:lnTo>
                  <a:cubicBezTo>
                    <a:pt x="465" y="1478"/>
                    <a:pt x="542" y="2174"/>
                    <a:pt x="723" y="2948"/>
                  </a:cubicBezTo>
                  <a:cubicBezTo>
                    <a:pt x="798" y="2959"/>
                    <a:pt x="870" y="2964"/>
                    <a:pt x="936" y="2964"/>
                  </a:cubicBezTo>
                  <a:cubicBezTo>
                    <a:pt x="2549" y="2964"/>
                    <a:pt x="1598" y="0"/>
                    <a:pt x="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4"/>
            <p:cNvSpPr/>
            <p:nvPr/>
          </p:nvSpPr>
          <p:spPr>
            <a:xfrm>
              <a:off x="1583109" y="1977408"/>
              <a:ext cx="120960" cy="184649"/>
            </a:xfrm>
            <a:custGeom>
              <a:avLst/>
              <a:gdLst/>
              <a:ahLst/>
              <a:cxnLst/>
              <a:rect l="l" t="t" r="r" b="b"/>
              <a:pathLst>
                <a:path w="5314" h="8112" extrusionOk="0">
                  <a:moveTo>
                    <a:pt x="1865" y="0"/>
                  </a:moveTo>
                  <a:cubicBezTo>
                    <a:pt x="1374" y="0"/>
                    <a:pt x="830" y="245"/>
                    <a:pt x="594" y="554"/>
                  </a:cubicBezTo>
                  <a:cubicBezTo>
                    <a:pt x="0" y="1302"/>
                    <a:pt x="78" y="2721"/>
                    <a:pt x="387" y="3495"/>
                  </a:cubicBezTo>
                  <a:cubicBezTo>
                    <a:pt x="568" y="3933"/>
                    <a:pt x="1109" y="3881"/>
                    <a:pt x="1342" y="4268"/>
                  </a:cubicBezTo>
                  <a:cubicBezTo>
                    <a:pt x="1677" y="4758"/>
                    <a:pt x="1393" y="5455"/>
                    <a:pt x="1342" y="6048"/>
                  </a:cubicBezTo>
                  <a:cubicBezTo>
                    <a:pt x="1290" y="6564"/>
                    <a:pt x="1109" y="7183"/>
                    <a:pt x="1213" y="7673"/>
                  </a:cubicBezTo>
                  <a:cubicBezTo>
                    <a:pt x="1264" y="7931"/>
                    <a:pt x="1342" y="8060"/>
                    <a:pt x="1419" y="8111"/>
                  </a:cubicBezTo>
                  <a:lnTo>
                    <a:pt x="5313" y="5661"/>
                  </a:lnTo>
                  <a:cubicBezTo>
                    <a:pt x="5030" y="5094"/>
                    <a:pt x="4617" y="4604"/>
                    <a:pt x="4101" y="4242"/>
                  </a:cubicBezTo>
                  <a:cubicBezTo>
                    <a:pt x="3327" y="3675"/>
                    <a:pt x="3482" y="3159"/>
                    <a:pt x="3508" y="2205"/>
                  </a:cubicBezTo>
                  <a:cubicBezTo>
                    <a:pt x="3534" y="1380"/>
                    <a:pt x="3121" y="580"/>
                    <a:pt x="2425" y="142"/>
                  </a:cubicBezTo>
                  <a:cubicBezTo>
                    <a:pt x="2265" y="43"/>
                    <a:pt x="2070"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4"/>
            <p:cNvSpPr/>
            <p:nvPr/>
          </p:nvSpPr>
          <p:spPr>
            <a:xfrm>
              <a:off x="1556248" y="2021137"/>
              <a:ext cx="48006" cy="47801"/>
            </a:xfrm>
            <a:custGeom>
              <a:avLst/>
              <a:gdLst/>
              <a:ahLst/>
              <a:cxnLst/>
              <a:rect l="l" t="t" r="r" b="b"/>
              <a:pathLst>
                <a:path w="2109" h="2100" extrusionOk="0">
                  <a:moveTo>
                    <a:pt x="1516" y="0"/>
                  </a:moveTo>
                  <a:cubicBezTo>
                    <a:pt x="1" y="461"/>
                    <a:pt x="430" y="2100"/>
                    <a:pt x="1497" y="2100"/>
                  </a:cubicBezTo>
                  <a:cubicBezTo>
                    <a:pt x="1684" y="2100"/>
                    <a:pt x="1890" y="2050"/>
                    <a:pt x="2109" y="1935"/>
                  </a:cubicBezTo>
                  <a:lnTo>
                    <a:pt x="15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4"/>
            <p:cNvSpPr/>
            <p:nvPr/>
          </p:nvSpPr>
          <p:spPr>
            <a:xfrm>
              <a:off x="1567925" y="1959834"/>
              <a:ext cx="96809" cy="78940"/>
            </a:xfrm>
            <a:custGeom>
              <a:avLst/>
              <a:gdLst/>
              <a:ahLst/>
              <a:cxnLst/>
              <a:rect l="l" t="t" r="r" b="b"/>
              <a:pathLst>
                <a:path w="4253" h="3468" extrusionOk="0">
                  <a:moveTo>
                    <a:pt x="2552" y="0"/>
                  </a:moveTo>
                  <a:cubicBezTo>
                    <a:pt x="2233" y="0"/>
                    <a:pt x="1904" y="81"/>
                    <a:pt x="1596" y="243"/>
                  </a:cubicBezTo>
                  <a:cubicBezTo>
                    <a:pt x="522" y="816"/>
                    <a:pt x="0" y="2028"/>
                    <a:pt x="316" y="3187"/>
                  </a:cubicBezTo>
                  <a:lnTo>
                    <a:pt x="316" y="3187"/>
                  </a:lnTo>
                  <a:lnTo>
                    <a:pt x="255" y="3003"/>
                  </a:lnTo>
                  <a:lnTo>
                    <a:pt x="255" y="3003"/>
                  </a:lnTo>
                  <a:cubicBezTo>
                    <a:pt x="255" y="3158"/>
                    <a:pt x="281" y="3338"/>
                    <a:pt x="332" y="3467"/>
                  </a:cubicBezTo>
                  <a:lnTo>
                    <a:pt x="564" y="3467"/>
                  </a:lnTo>
                  <a:cubicBezTo>
                    <a:pt x="358" y="2332"/>
                    <a:pt x="358" y="1378"/>
                    <a:pt x="1415" y="682"/>
                  </a:cubicBezTo>
                  <a:cubicBezTo>
                    <a:pt x="1767" y="447"/>
                    <a:pt x="2103" y="339"/>
                    <a:pt x="2418" y="339"/>
                  </a:cubicBezTo>
                  <a:cubicBezTo>
                    <a:pt x="3006" y="339"/>
                    <a:pt x="3523" y="715"/>
                    <a:pt x="3943" y="1352"/>
                  </a:cubicBezTo>
                  <a:cubicBezTo>
                    <a:pt x="3994" y="1352"/>
                    <a:pt x="4080" y="1364"/>
                    <a:pt x="4155" y="1364"/>
                  </a:cubicBezTo>
                  <a:cubicBezTo>
                    <a:pt x="4192" y="1364"/>
                    <a:pt x="4227" y="1361"/>
                    <a:pt x="4252" y="1352"/>
                  </a:cubicBezTo>
                  <a:cubicBezTo>
                    <a:pt x="3999" y="448"/>
                    <a:pt x="3302"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4"/>
            <p:cNvSpPr/>
            <p:nvPr/>
          </p:nvSpPr>
          <p:spPr>
            <a:xfrm>
              <a:off x="1645345" y="1982644"/>
              <a:ext cx="48416" cy="56360"/>
            </a:xfrm>
            <a:custGeom>
              <a:avLst/>
              <a:gdLst/>
              <a:ahLst/>
              <a:cxnLst/>
              <a:rect l="l" t="t" r="r" b="b"/>
              <a:pathLst>
                <a:path w="2127" h="2476" extrusionOk="0">
                  <a:moveTo>
                    <a:pt x="455" y="0"/>
                  </a:moveTo>
                  <a:cubicBezTo>
                    <a:pt x="302" y="0"/>
                    <a:pt x="147" y="74"/>
                    <a:pt x="0" y="247"/>
                  </a:cubicBezTo>
                  <a:lnTo>
                    <a:pt x="284" y="582"/>
                  </a:lnTo>
                  <a:cubicBezTo>
                    <a:pt x="387" y="1227"/>
                    <a:pt x="464" y="1820"/>
                    <a:pt x="593" y="2465"/>
                  </a:cubicBezTo>
                  <a:cubicBezTo>
                    <a:pt x="651" y="2472"/>
                    <a:pt x="705" y="2476"/>
                    <a:pt x="756" y="2476"/>
                  </a:cubicBezTo>
                  <a:cubicBezTo>
                    <a:pt x="2127" y="2476"/>
                    <a:pt x="1337"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4"/>
            <p:cNvSpPr/>
            <p:nvPr/>
          </p:nvSpPr>
          <p:spPr>
            <a:xfrm>
              <a:off x="1193281" y="2198853"/>
              <a:ext cx="144428" cy="220933"/>
            </a:xfrm>
            <a:custGeom>
              <a:avLst/>
              <a:gdLst/>
              <a:ahLst/>
              <a:cxnLst/>
              <a:rect l="l" t="t" r="r" b="b"/>
              <a:pathLst>
                <a:path w="6345" h="9706" extrusionOk="0">
                  <a:moveTo>
                    <a:pt x="2206" y="1"/>
                  </a:moveTo>
                  <a:cubicBezTo>
                    <a:pt x="1620" y="1"/>
                    <a:pt x="964" y="294"/>
                    <a:pt x="671" y="678"/>
                  </a:cubicBezTo>
                  <a:cubicBezTo>
                    <a:pt x="0" y="1555"/>
                    <a:pt x="78" y="3258"/>
                    <a:pt x="439" y="4212"/>
                  </a:cubicBezTo>
                  <a:cubicBezTo>
                    <a:pt x="645" y="4702"/>
                    <a:pt x="1316" y="4676"/>
                    <a:pt x="1599" y="5114"/>
                  </a:cubicBezTo>
                  <a:cubicBezTo>
                    <a:pt x="1960" y="5733"/>
                    <a:pt x="1651" y="6559"/>
                    <a:pt x="1599" y="7255"/>
                  </a:cubicBezTo>
                  <a:cubicBezTo>
                    <a:pt x="1522" y="7874"/>
                    <a:pt x="1316" y="8596"/>
                    <a:pt x="1419" y="9189"/>
                  </a:cubicBezTo>
                  <a:cubicBezTo>
                    <a:pt x="1496" y="9525"/>
                    <a:pt x="1574" y="9654"/>
                    <a:pt x="1703" y="9705"/>
                  </a:cubicBezTo>
                  <a:lnTo>
                    <a:pt x="6345" y="6765"/>
                  </a:lnTo>
                  <a:cubicBezTo>
                    <a:pt x="6010" y="6095"/>
                    <a:pt x="5520" y="5527"/>
                    <a:pt x="4901" y="5089"/>
                  </a:cubicBezTo>
                  <a:cubicBezTo>
                    <a:pt x="3972" y="4418"/>
                    <a:pt x="4153" y="3799"/>
                    <a:pt x="4153" y="2664"/>
                  </a:cubicBezTo>
                  <a:cubicBezTo>
                    <a:pt x="4230" y="1659"/>
                    <a:pt x="3714" y="704"/>
                    <a:pt x="2863" y="163"/>
                  </a:cubicBezTo>
                  <a:cubicBezTo>
                    <a:pt x="2676" y="50"/>
                    <a:pt x="2447" y="1"/>
                    <a:pt x="2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4"/>
            <p:cNvSpPr/>
            <p:nvPr/>
          </p:nvSpPr>
          <p:spPr>
            <a:xfrm>
              <a:off x="1160638" y="2251277"/>
              <a:ext cx="57316" cy="57384"/>
            </a:xfrm>
            <a:custGeom>
              <a:avLst/>
              <a:gdLst/>
              <a:ahLst/>
              <a:cxnLst/>
              <a:rect l="l" t="t" r="r" b="b"/>
              <a:pathLst>
                <a:path w="2518" h="2521" extrusionOk="0">
                  <a:moveTo>
                    <a:pt x="1821" y="0"/>
                  </a:moveTo>
                  <a:cubicBezTo>
                    <a:pt x="1" y="571"/>
                    <a:pt x="512" y="2521"/>
                    <a:pt x="1784" y="2521"/>
                  </a:cubicBezTo>
                  <a:cubicBezTo>
                    <a:pt x="2008" y="2521"/>
                    <a:pt x="2255" y="2460"/>
                    <a:pt x="2518" y="2321"/>
                  </a:cubicBez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4"/>
            <p:cNvSpPr/>
            <p:nvPr/>
          </p:nvSpPr>
          <p:spPr>
            <a:xfrm>
              <a:off x="1174660" y="2177227"/>
              <a:ext cx="115497" cy="95193"/>
            </a:xfrm>
            <a:custGeom>
              <a:avLst/>
              <a:gdLst/>
              <a:ahLst/>
              <a:cxnLst/>
              <a:rect l="l" t="t" r="r" b="b"/>
              <a:pathLst>
                <a:path w="5074" h="4182" extrusionOk="0">
                  <a:moveTo>
                    <a:pt x="3042" y="0"/>
                  </a:moveTo>
                  <a:cubicBezTo>
                    <a:pt x="2661" y="0"/>
                    <a:pt x="2269" y="96"/>
                    <a:pt x="1902" y="287"/>
                  </a:cubicBezTo>
                  <a:cubicBezTo>
                    <a:pt x="557" y="996"/>
                    <a:pt x="0" y="2494"/>
                    <a:pt x="408" y="3944"/>
                  </a:cubicBezTo>
                  <a:lnTo>
                    <a:pt x="408" y="3944"/>
                  </a:lnTo>
                  <a:lnTo>
                    <a:pt x="303" y="3614"/>
                  </a:lnTo>
                  <a:lnTo>
                    <a:pt x="303" y="3614"/>
                  </a:lnTo>
                  <a:cubicBezTo>
                    <a:pt x="277" y="3795"/>
                    <a:pt x="328" y="4001"/>
                    <a:pt x="406" y="4182"/>
                  </a:cubicBezTo>
                  <a:lnTo>
                    <a:pt x="689" y="4182"/>
                  </a:lnTo>
                  <a:cubicBezTo>
                    <a:pt x="432" y="2815"/>
                    <a:pt x="432" y="1680"/>
                    <a:pt x="1695" y="829"/>
                  </a:cubicBezTo>
                  <a:cubicBezTo>
                    <a:pt x="2108" y="542"/>
                    <a:pt x="2505" y="411"/>
                    <a:pt x="2880" y="411"/>
                  </a:cubicBezTo>
                  <a:cubicBezTo>
                    <a:pt x="3583" y="411"/>
                    <a:pt x="4208" y="872"/>
                    <a:pt x="4713" y="1628"/>
                  </a:cubicBezTo>
                  <a:cubicBezTo>
                    <a:pt x="4729" y="1623"/>
                    <a:pt x="4751" y="1621"/>
                    <a:pt x="4777" y="1621"/>
                  </a:cubicBezTo>
                  <a:cubicBezTo>
                    <a:pt x="4846" y="1621"/>
                    <a:pt x="4940" y="1636"/>
                    <a:pt x="5010" y="1636"/>
                  </a:cubicBezTo>
                  <a:cubicBezTo>
                    <a:pt x="5035" y="1636"/>
                    <a:pt x="5057" y="1634"/>
                    <a:pt x="5074" y="1628"/>
                  </a:cubicBezTo>
                  <a:cubicBezTo>
                    <a:pt x="4784" y="540"/>
                    <a:pt x="3945" y="0"/>
                    <a:pt x="3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4"/>
            <p:cNvSpPr/>
            <p:nvPr/>
          </p:nvSpPr>
          <p:spPr>
            <a:xfrm>
              <a:off x="1267240" y="2205272"/>
              <a:ext cx="58181" cy="67445"/>
            </a:xfrm>
            <a:custGeom>
              <a:avLst/>
              <a:gdLst/>
              <a:ahLst/>
              <a:cxnLst/>
              <a:rect l="l" t="t" r="r" b="b"/>
              <a:pathLst>
                <a:path w="2556" h="2963" extrusionOk="0">
                  <a:moveTo>
                    <a:pt x="552" y="1"/>
                  </a:moveTo>
                  <a:cubicBezTo>
                    <a:pt x="368" y="1"/>
                    <a:pt x="181" y="88"/>
                    <a:pt x="1" y="293"/>
                  </a:cubicBezTo>
                  <a:lnTo>
                    <a:pt x="336" y="706"/>
                  </a:lnTo>
                  <a:cubicBezTo>
                    <a:pt x="465" y="1480"/>
                    <a:pt x="543" y="2176"/>
                    <a:pt x="723" y="2950"/>
                  </a:cubicBezTo>
                  <a:cubicBezTo>
                    <a:pt x="793" y="2959"/>
                    <a:pt x="859" y="2963"/>
                    <a:pt x="921" y="2963"/>
                  </a:cubicBezTo>
                  <a:cubicBezTo>
                    <a:pt x="2555" y="2963"/>
                    <a:pt x="1622"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4"/>
            <p:cNvSpPr/>
            <p:nvPr/>
          </p:nvSpPr>
          <p:spPr>
            <a:xfrm>
              <a:off x="1044156" y="2617681"/>
              <a:ext cx="132114" cy="202495"/>
            </a:xfrm>
            <a:custGeom>
              <a:avLst/>
              <a:gdLst/>
              <a:ahLst/>
              <a:cxnLst/>
              <a:rect l="l" t="t" r="r" b="b"/>
              <a:pathLst>
                <a:path w="5804" h="8896" extrusionOk="0">
                  <a:moveTo>
                    <a:pt x="2025" y="1"/>
                  </a:moveTo>
                  <a:cubicBezTo>
                    <a:pt x="1490" y="1"/>
                    <a:pt x="893" y="270"/>
                    <a:pt x="620" y="617"/>
                  </a:cubicBezTo>
                  <a:cubicBezTo>
                    <a:pt x="1" y="1442"/>
                    <a:pt x="78" y="2989"/>
                    <a:pt x="413" y="3841"/>
                  </a:cubicBezTo>
                  <a:cubicBezTo>
                    <a:pt x="594" y="4305"/>
                    <a:pt x="1213" y="4279"/>
                    <a:pt x="1471" y="4692"/>
                  </a:cubicBezTo>
                  <a:cubicBezTo>
                    <a:pt x="1806" y="5233"/>
                    <a:pt x="1522" y="6007"/>
                    <a:pt x="1471" y="6652"/>
                  </a:cubicBezTo>
                  <a:cubicBezTo>
                    <a:pt x="1393" y="7193"/>
                    <a:pt x="1213" y="7864"/>
                    <a:pt x="1316" y="8406"/>
                  </a:cubicBezTo>
                  <a:cubicBezTo>
                    <a:pt x="1367" y="8715"/>
                    <a:pt x="1445" y="8844"/>
                    <a:pt x="1548" y="8896"/>
                  </a:cubicBezTo>
                  <a:lnTo>
                    <a:pt x="5803" y="6213"/>
                  </a:lnTo>
                  <a:cubicBezTo>
                    <a:pt x="5494" y="5569"/>
                    <a:pt x="5056" y="5053"/>
                    <a:pt x="4488" y="4666"/>
                  </a:cubicBezTo>
                  <a:cubicBezTo>
                    <a:pt x="3637" y="4047"/>
                    <a:pt x="3818" y="3479"/>
                    <a:pt x="3818" y="2448"/>
                  </a:cubicBezTo>
                  <a:cubicBezTo>
                    <a:pt x="3869" y="1519"/>
                    <a:pt x="3405" y="668"/>
                    <a:pt x="2631" y="152"/>
                  </a:cubicBezTo>
                  <a:cubicBezTo>
                    <a:pt x="2458" y="47"/>
                    <a:pt x="2247" y="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4"/>
            <p:cNvSpPr/>
            <p:nvPr/>
          </p:nvSpPr>
          <p:spPr>
            <a:xfrm>
              <a:off x="1015087" y="2665758"/>
              <a:ext cx="51990" cy="51944"/>
            </a:xfrm>
            <a:custGeom>
              <a:avLst/>
              <a:gdLst/>
              <a:ahLst/>
              <a:cxnLst/>
              <a:rect l="l" t="t" r="r" b="b"/>
              <a:pathLst>
                <a:path w="2284" h="2282" extrusionOk="0">
                  <a:moveTo>
                    <a:pt x="1639" y="1"/>
                  </a:moveTo>
                  <a:cubicBezTo>
                    <a:pt x="0" y="503"/>
                    <a:pt x="434" y="2282"/>
                    <a:pt x="1592" y="2282"/>
                  </a:cubicBezTo>
                  <a:cubicBezTo>
                    <a:pt x="1802" y="2282"/>
                    <a:pt x="2035" y="2224"/>
                    <a:pt x="2283" y="2090"/>
                  </a:cubicBezTo>
                  <a:lnTo>
                    <a:pt x="16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4"/>
            <p:cNvSpPr/>
            <p:nvPr/>
          </p:nvSpPr>
          <p:spPr>
            <a:xfrm>
              <a:off x="1028381" y="2598400"/>
              <a:ext cx="104434" cy="86748"/>
            </a:xfrm>
            <a:custGeom>
              <a:avLst/>
              <a:gdLst/>
              <a:ahLst/>
              <a:cxnLst/>
              <a:rect l="l" t="t" r="r" b="b"/>
              <a:pathLst>
                <a:path w="4588" h="3811" extrusionOk="0">
                  <a:moveTo>
                    <a:pt x="2729" y="1"/>
                  </a:moveTo>
                  <a:cubicBezTo>
                    <a:pt x="2386" y="1"/>
                    <a:pt x="2033" y="85"/>
                    <a:pt x="1699" y="252"/>
                  </a:cubicBezTo>
                  <a:cubicBezTo>
                    <a:pt x="556" y="869"/>
                    <a:pt x="1" y="2135"/>
                    <a:pt x="249" y="3349"/>
                  </a:cubicBezTo>
                  <a:lnTo>
                    <a:pt x="249" y="3349"/>
                  </a:lnTo>
                  <a:cubicBezTo>
                    <a:pt x="235" y="3511"/>
                    <a:pt x="263" y="3671"/>
                    <a:pt x="332" y="3811"/>
                  </a:cubicBezTo>
                  <a:lnTo>
                    <a:pt x="590" y="3811"/>
                  </a:lnTo>
                  <a:cubicBezTo>
                    <a:pt x="358" y="2573"/>
                    <a:pt x="358" y="1515"/>
                    <a:pt x="1519" y="742"/>
                  </a:cubicBezTo>
                  <a:cubicBezTo>
                    <a:pt x="1896" y="490"/>
                    <a:pt x="2257" y="373"/>
                    <a:pt x="2599" y="373"/>
                  </a:cubicBezTo>
                  <a:cubicBezTo>
                    <a:pt x="3238" y="373"/>
                    <a:pt x="3808" y="783"/>
                    <a:pt x="4278" y="1489"/>
                  </a:cubicBezTo>
                  <a:cubicBezTo>
                    <a:pt x="4289" y="1484"/>
                    <a:pt x="4306" y="1482"/>
                    <a:pt x="4326" y="1482"/>
                  </a:cubicBezTo>
                  <a:cubicBezTo>
                    <a:pt x="4381" y="1482"/>
                    <a:pt x="4463" y="1497"/>
                    <a:pt x="4527" y="1497"/>
                  </a:cubicBezTo>
                  <a:cubicBezTo>
                    <a:pt x="4551" y="1497"/>
                    <a:pt x="4572" y="1495"/>
                    <a:pt x="4588" y="1489"/>
                  </a:cubicBezTo>
                  <a:cubicBezTo>
                    <a:pt x="4315" y="488"/>
                    <a:pt x="3553" y="1"/>
                    <a:pt x="2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4"/>
            <p:cNvSpPr/>
            <p:nvPr/>
          </p:nvSpPr>
          <p:spPr>
            <a:xfrm>
              <a:off x="1112265" y="2623691"/>
              <a:ext cx="52946" cy="61732"/>
            </a:xfrm>
            <a:custGeom>
              <a:avLst/>
              <a:gdLst/>
              <a:ahLst/>
              <a:cxnLst/>
              <a:rect l="l" t="t" r="r" b="b"/>
              <a:pathLst>
                <a:path w="2326" h="2712" extrusionOk="0">
                  <a:moveTo>
                    <a:pt x="503" y="1"/>
                  </a:moveTo>
                  <a:cubicBezTo>
                    <a:pt x="334" y="1"/>
                    <a:pt x="163" y="83"/>
                    <a:pt x="0" y="275"/>
                  </a:cubicBezTo>
                  <a:lnTo>
                    <a:pt x="284" y="636"/>
                  </a:lnTo>
                  <a:cubicBezTo>
                    <a:pt x="413" y="1359"/>
                    <a:pt x="490" y="2003"/>
                    <a:pt x="645" y="2700"/>
                  </a:cubicBezTo>
                  <a:cubicBezTo>
                    <a:pt x="709" y="2708"/>
                    <a:pt x="769" y="2712"/>
                    <a:pt x="825" y="2712"/>
                  </a:cubicBezTo>
                  <a:cubicBezTo>
                    <a:pt x="2325" y="2712"/>
                    <a:pt x="1469" y="1"/>
                    <a:pt x="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4"/>
            <p:cNvSpPr/>
            <p:nvPr/>
          </p:nvSpPr>
          <p:spPr>
            <a:xfrm>
              <a:off x="1388775" y="2068849"/>
              <a:ext cx="145020" cy="221183"/>
            </a:xfrm>
            <a:custGeom>
              <a:avLst/>
              <a:gdLst/>
              <a:ahLst/>
              <a:cxnLst/>
              <a:rect l="l" t="t" r="r" b="b"/>
              <a:pathLst>
                <a:path w="6371" h="9717" extrusionOk="0">
                  <a:moveTo>
                    <a:pt x="2223" y="0"/>
                  </a:moveTo>
                  <a:cubicBezTo>
                    <a:pt x="1639" y="0"/>
                    <a:pt x="988" y="300"/>
                    <a:pt x="697" y="664"/>
                  </a:cubicBezTo>
                  <a:cubicBezTo>
                    <a:pt x="1" y="1567"/>
                    <a:pt x="104" y="3243"/>
                    <a:pt x="465" y="4197"/>
                  </a:cubicBezTo>
                  <a:cubicBezTo>
                    <a:pt x="671" y="4687"/>
                    <a:pt x="1316" y="4661"/>
                    <a:pt x="1600" y="5126"/>
                  </a:cubicBezTo>
                  <a:cubicBezTo>
                    <a:pt x="1987" y="5719"/>
                    <a:pt x="1677" y="6544"/>
                    <a:pt x="1600" y="7266"/>
                  </a:cubicBezTo>
                  <a:cubicBezTo>
                    <a:pt x="1548" y="7860"/>
                    <a:pt x="1342" y="8607"/>
                    <a:pt x="1445" y="9201"/>
                  </a:cubicBezTo>
                  <a:cubicBezTo>
                    <a:pt x="1497" y="9510"/>
                    <a:pt x="1574" y="9665"/>
                    <a:pt x="1703" y="9716"/>
                  </a:cubicBezTo>
                  <a:lnTo>
                    <a:pt x="6371" y="6776"/>
                  </a:lnTo>
                  <a:cubicBezTo>
                    <a:pt x="6036" y="6106"/>
                    <a:pt x="5520" y="5513"/>
                    <a:pt x="4901" y="5074"/>
                  </a:cubicBezTo>
                  <a:cubicBezTo>
                    <a:pt x="3998" y="4404"/>
                    <a:pt x="4179" y="3785"/>
                    <a:pt x="4179" y="2676"/>
                  </a:cubicBezTo>
                  <a:cubicBezTo>
                    <a:pt x="4230" y="1670"/>
                    <a:pt x="3740" y="715"/>
                    <a:pt x="2889" y="174"/>
                  </a:cubicBezTo>
                  <a:cubicBezTo>
                    <a:pt x="2699" y="52"/>
                    <a:pt x="2467" y="0"/>
                    <a:pt x="2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4"/>
            <p:cNvSpPr/>
            <p:nvPr/>
          </p:nvSpPr>
          <p:spPr>
            <a:xfrm>
              <a:off x="1356815" y="2120933"/>
              <a:ext cx="57225" cy="57043"/>
            </a:xfrm>
            <a:custGeom>
              <a:avLst/>
              <a:gdLst/>
              <a:ahLst/>
              <a:cxnLst/>
              <a:rect l="l" t="t" r="r" b="b"/>
              <a:pathLst>
                <a:path w="2514" h="2506" extrusionOk="0">
                  <a:moveTo>
                    <a:pt x="1792" y="1"/>
                  </a:moveTo>
                  <a:cubicBezTo>
                    <a:pt x="0" y="569"/>
                    <a:pt x="503" y="2505"/>
                    <a:pt x="1764" y="2505"/>
                  </a:cubicBezTo>
                  <a:cubicBezTo>
                    <a:pt x="1992" y="2505"/>
                    <a:pt x="2245" y="2442"/>
                    <a:pt x="2514" y="2296"/>
                  </a:cubicBezTo>
                  <a:lnTo>
                    <a:pt x="17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4"/>
            <p:cNvSpPr/>
            <p:nvPr/>
          </p:nvSpPr>
          <p:spPr>
            <a:xfrm>
              <a:off x="1372021" y="2046883"/>
              <a:ext cx="114222" cy="95216"/>
            </a:xfrm>
            <a:custGeom>
              <a:avLst/>
              <a:gdLst/>
              <a:ahLst/>
              <a:cxnLst/>
              <a:rect l="l" t="t" r="r" b="b"/>
              <a:pathLst>
                <a:path w="5018" h="4183" extrusionOk="0">
                  <a:moveTo>
                    <a:pt x="2981" y="1"/>
                  </a:moveTo>
                  <a:cubicBezTo>
                    <a:pt x="2603" y="1"/>
                    <a:pt x="2213" y="97"/>
                    <a:pt x="1846" y="288"/>
                  </a:cubicBezTo>
                  <a:cubicBezTo>
                    <a:pt x="549" y="982"/>
                    <a:pt x="1" y="2363"/>
                    <a:pt x="275" y="3720"/>
                  </a:cubicBezTo>
                  <a:lnTo>
                    <a:pt x="275" y="3720"/>
                  </a:lnTo>
                  <a:lnTo>
                    <a:pt x="247" y="3615"/>
                  </a:lnTo>
                  <a:lnTo>
                    <a:pt x="247" y="3615"/>
                  </a:lnTo>
                  <a:cubicBezTo>
                    <a:pt x="221" y="3821"/>
                    <a:pt x="247" y="4002"/>
                    <a:pt x="324" y="4182"/>
                  </a:cubicBezTo>
                  <a:lnTo>
                    <a:pt x="608" y="4182"/>
                  </a:lnTo>
                  <a:cubicBezTo>
                    <a:pt x="350" y="2815"/>
                    <a:pt x="376" y="1680"/>
                    <a:pt x="1639" y="829"/>
                  </a:cubicBezTo>
                  <a:cubicBezTo>
                    <a:pt x="2052" y="551"/>
                    <a:pt x="2450" y="423"/>
                    <a:pt x="2825" y="423"/>
                  </a:cubicBezTo>
                  <a:cubicBezTo>
                    <a:pt x="3528" y="423"/>
                    <a:pt x="4153" y="872"/>
                    <a:pt x="4657" y="1629"/>
                  </a:cubicBezTo>
                  <a:cubicBezTo>
                    <a:pt x="4673" y="1623"/>
                    <a:pt x="4694" y="1621"/>
                    <a:pt x="4718" y="1621"/>
                  </a:cubicBezTo>
                  <a:cubicBezTo>
                    <a:pt x="4783" y="1621"/>
                    <a:pt x="4870" y="1636"/>
                    <a:pt x="4944" y="1636"/>
                  </a:cubicBezTo>
                  <a:cubicBezTo>
                    <a:pt x="4971" y="1636"/>
                    <a:pt x="4996" y="1634"/>
                    <a:pt x="5018" y="1629"/>
                  </a:cubicBezTo>
                  <a:cubicBezTo>
                    <a:pt x="4710" y="540"/>
                    <a:pt x="3878" y="1"/>
                    <a:pt x="2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4"/>
            <p:cNvSpPr/>
            <p:nvPr/>
          </p:nvSpPr>
          <p:spPr>
            <a:xfrm>
              <a:off x="1463349" y="2074950"/>
              <a:ext cx="58113" cy="67445"/>
            </a:xfrm>
            <a:custGeom>
              <a:avLst/>
              <a:gdLst/>
              <a:ahLst/>
              <a:cxnLst/>
              <a:rect l="l" t="t" r="r" b="b"/>
              <a:pathLst>
                <a:path w="2553" h="2963" extrusionOk="0">
                  <a:moveTo>
                    <a:pt x="543" y="0"/>
                  </a:moveTo>
                  <a:cubicBezTo>
                    <a:pt x="361" y="0"/>
                    <a:pt x="176" y="88"/>
                    <a:pt x="0" y="293"/>
                  </a:cubicBezTo>
                  <a:lnTo>
                    <a:pt x="310" y="705"/>
                  </a:lnTo>
                  <a:cubicBezTo>
                    <a:pt x="464" y="1479"/>
                    <a:pt x="542" y="2175"/>
                    <a:pt x="722" y="2949"/>
                  </a:cubicBezTo>
                  <a:cubicBezTo>
                    <a:pt x="792" y="2958"/>
                    <a:pt x="858" y="2962"/>
                    <a:pt x="920" y="2962"/>
                  </a:cubicBezTo>
                  <a:cubicBezTo>
                    <a:pt x="2553" y="2962"/>
                    <a:pt x="1602"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4"/>
            <p:cNvSpPr/>
            <p:nvPr/>
          </p:nvSpPr>
          <p:spPr>
            <a:xfrm>
              <a:off x="1455132" y="2347841"/>
              <a:ext cx="111559" cy="170582"/>
            </a:xfrm>
            <a:custGeom>
              <a:avLst/>
              <a:gdLst/>
              <a:ahLst/>
              <a:cxnLst/>
              <a:rect l="l" t="t" r="r" b="b"/>
              <a:pathLst>
                <a:path w="4901" h="7494" extrusionOk="0">
                  <a:moveTo>
                    <a:pt x="1713" y="0"/>
                  </a:moveTo>
                  <a:cubicBezTo>
                    <a:pt x="1257" y="0"/>
                    <a:pt x="759" y="240"/>
                    <a:pt x="542" y="530"/>
                  </a:cubicBezTo>
                  <a:cubicBezTo>
                    <a:pt x="0" y="1226"/>
                    <a:pt x="77" y="2515"/>
                    <a:pt x="361" y="3238"/>
                  </a:cubicBezTo>
                  <a:cubicBezTo>
                    <a:pt x="516" y="3624"/>
                    <a:pt x="1032" y="3599"/>
                    <a:pt x="1238" y="3934"/>
                  </a:cubicBezTo>
                  <a:cubicBezTo>
                    <a:pt x="1522" y="4398"/>
                    <a:pt x="1290" y="5043"/>
                    <a:pt x="1238" y="5585"/>
                  </a:cubicBezTo>
                  <a:cubicBezTo>
                    <a:pt x="1186" y="6049"/>
                    <a:pt x="1032" y="6616"/>
                    <a:pt x="1109" y="7080"/>
                  </a:cubicBezTo>
                  <a:cubicBezTo>
                    <a:pt x="1161" y="7313"/>
                    <a:pt x="1212" y="7442"/>
                    <a:pt x="1315" y="7493"/>
                  </a:cubicBezTo>
                  <a:lnTo>
                    <a:pt x="4900" y="5223"/>
                  </a:lnTo>
                  <a:cubicBezTo>
                    <a:pt x="4642" y="4708"/>
                    <a:pt x="4255" y="4269"/>
                    <a:pt x="3791" y="3934"/>
                  </a:cubicBezTo>
                  <a:cubicBezTo>
                    <a:pt x="3069" y="3418"/>
                    <a:pt x="3224" y="2954"/>
                    <a:pt x="3224" y="2077"/>
                  </a:cubicBezTo>
                  <a:cubicBezTo>
                    <a:pt x="3275" y="1303"/>
                    <a:pt x="2889" y="555"/>
                    <a:pt x="2244" y="143"/>
                  </a:cubicBezTo>
                  <a:cubicBezTo>
                    <a:pt x="2091" y="43"/>
                    <a:pt x="1906" y="0"/>
                    <a:pt x="1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4"/>
            <p:cNvSpPr/>
            <p:nvPr/>
          </p:nvSpPr>
          <p:spPr>
            <a:xfrm>
              <a:off x="1430752" y="2388064"/>
              <a:ext cx="43772" cy="44091"/>
            </a:xfrm>
            <a:custGeom>
              <a:avLst/>
              <a:gdLst/>
              <a:ahLst/>
              <a:cxnLst/>
              <a:rect l="l" t="t" r="r" b="b"/>
              <a:pathLst>
                <a:path w="1923" h="1937" extrusionOk="0">
                  <a:moveTo>
                    <a:pt x="1381" y="1"/>
                  </a:moveTo>
                  <a:cubicBezTo>
                    <a:pt x="1" y="439"/>
                    <a:pt x="388" y="1936"/>
                    <a:pt x="1357" y="1936"/>
                  </a:cubicBezTo>
                  <a:cubicBezTo>
                    <a:pt x="1529" y="1936"/>
                    <a:pt x="1720" y="1889"/>
                    <a:pt x="1922" y="1780"/>
                  </a:cubicBezTo>
                  <a:lnTo>
                    <a:pt x="1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4"/>
            <p:cNvSpPr/>
            <p:nvPr/>
          </p:nvSpPr>
          <p:spPr>
            <a:xfrm>
              <a:off x="1441838" y="2331064"/>
              <a:ext cx="88455" cy="73455"/>
            </a:xfrm>
            <a:custGeom>
              <a:avLst/>
              <a:gdLst/>
              <a:ahLst/>
              <a:cxnLst/>
              <a:rect l="l" t="t" r="r" b="b"/>
              <a:pathLst>
                <a:path w="3886" h="3227" extrusionOk="0">
                  <a:moveTo>
                    <a:pt x="2331" y="0"/>
                  </a:moveTo>
                  <a:cubicBezTo>
                    <a:pt x="2032" y="0"/>
                    <a:pt x="1724" y="79"/>
                    <a:pt x="1435" y="235"/>
                  </a:cubicBezTo>
                  <a:cubicBezTo>
                    <a:pt x="474" y="738"/>
                    <a:pt x="0" y="1810"/>
                    <a:pt x="212" y="2838"/>
                  </a:cubicBezTo>
                  <a:lnTo>
                    <a:pt x="212" y="2838"/>
                  </a:lnTo>
                  <a:lnTo>
                    <a:pt x="197" y="2788"/>
                  </a:lnTo>
                  <a:lnTo>
                    <a:pt x="197" y="2788"/>
                  </a:lnTo>
                  <a:cubicBezTo>
                    <a:pt x="197" y="2917"/>
                    <a:pt x="223" y="3072"/>
                    <a:pt x="275" y="3201"/>
                  </a:cubicBezTo>
                  <a:lnTo>
                    <a:pt x="316" y="3201"/>
                  </a:lnTo>
                  <a:cubicBezTo>
                    <a:pt x="320" y="3209"/>
                    <a:pt x="323" y="3218"/>
                    <a:pt x="326" y="3227"/>
                  </a:cubicBezTo>
                  <a:lnTo>
                    <a:pt x="319" y="3201"/>
                  </a:lnTo>
                  <a:lnTo>
                    <a:pt x="507" y="3201"/>
                  </a:lnTo>
                  <a:cubicBezTo>
                    <a:pt x="300" y="2169"/>
                    <a:pt x="300" y="1267"/>
                    <a:pt x="1280" y="622"/>
                  </a:cubicBezTo>
                  <a:cubicBezTo>
                    <a:pt x="1595" y="406"/>
                    <a:pt x="1901" y="306"/>
                    <a:pt x="2191" y="306"/>
                  </a:cubicBezTo>
                  <a:cubicBezTo>
                    <a:pt x="2731" y="306"/>
                    <a:pt x="3215" y="653"/>
                    <a:pt x="3602" y="1241"/>
                  </a:cubicBezTo>
                  <a:cubicBezTo>
                    <a:pt x="3636" y="1241"/>
                    <a:pt x="3716" y="1252"/>
                    <a:pt x="3789" y="1252"/>
                  </a:cubicBezTo>
                  <a:cubicBezTo>
                    <a:pt x="3825" y="1252"/>
                    <a:pt x="3859" y="1249"/>
                    <a:pt x="3885" y="1241"/>
                  </a:cubicBezTo>
                  <a:cubicBezTo>
                    <a:pt x="3652" y="414"/>
                    <a:pt x="3017"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4"/>
            <p:cNvSpPr/>
            <p:nvPr/>
          </p:nvSpPr>
          <p:spPr>
            <a:xfrm>
              <a:off x="1513247" y="2352439"/>
              <a:ext cx="44432" cy="52285"/>
            </a:xfrm>
            <a:custGeom>
              <a:avLst/>
              <a:gdLst/>
              <a:ahLst/>
              <a:cxnLst/>
              <a:rect l="l" t="t" r="r" b="b"/>
              <a:pathLst>
                <a:path w="1952" h="2297" extrusionOk="0">
                  <a:moveTo>
                    <a:pt x="416" y="0"/>
                  </a:moveTo>
                  <a:cubicBezTo>
                    <a:pt x="277" y="0"/>
                    <a:pt x="135" y="67"/>
                    <a:pt x="0" y="224"/>
                  </a:cubicBezTo>
                  <a:lnTo>
                    <a:pt x="232" y="534"/>
                  </a:lnTo>
                  <a:cubicBezTo>
                    <a:pt x="336" y="1153"/>
                    <a:pt x="387" y="1694"/>
                    <a:pt x="542" y="2288"/>
                  </a:cubicBezTo>
                  <a:cubicBezTo>
                    <a:pt x="593" y="2294"/>
                    <a:pt x="641" y="2297"/>
                    <a:pt x="686" y="2297"/>
                  </a:cubicBezTo>
                  <a:cubicBezTo>
                    <a:pt x="1951" y="2297"/>
                    <a:pt x="1231" y="0"/>
                    <a:pt x="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4"/>
            <p:cNvSpPr/>
            <p:nvPr/>
          </p:nvSpPr>
          <p:spPr>
            <a:xfrm>
              <a:off x="1151009" y="1934749"/>
              <a:ext cx="104525" cy="84631"/>
            </a:xfrm>
            <a:custGeom>
              <a:avLst/>
              <a:gdLst/>
              <a:ahLst/>
              <a:cxnLst/>
              <a:rect l="l" t="t" r="r" b="b"/>
              <a:pathLst>
                <a:path w="4592" h="3718" extrusionOk="0">
                  <a:moveTo>
                    <a:pt x="2452" y="0"/>
                  </a:moveTo>
                  <a:cubicBezTo>
                    <a:pt x="1215" y="0"/>
                    <a:pt x="126" y="1083"/>
                    <a:pt x="26" y="2480"/>
                  </a:cubicBezTo>
                  <a:cubicBezTo>
                    <a:pt x="0" y="2918"/>
                    <a:pt x="52" y="3331"/>
                    <a:pt x="207" y="3718"/>
                  </a:cubicBezTo>
                  <a:lnTo>
                    <a:pt x="671" y="3512"/>
                  </a:lnTo>
                  <a:cubicBezTo>
                    <a:pt x="490" y="3151"/>
                    <a:pt x="413" y="2738"/>
                    <a:pt x="439" y="2351"/>
                  </a:cubicBezTo>
                  <a:cubicBezTo>
                    <a:pt x="538" y="1187"/>
                    <a:pt x="1398" y="309"/>
                    <a:pt x="2424" y="309"/>
                  </a:cubicBezTo>
                  <a:cubicBezTo>
                    <a:pt x="2467" y="309"/>
                    <a:pt x="2510" y="310"/>
                    <a:pt x="2554" y="314"/>
                  </a:cubicBezTo>
                  <a:cubicBezTo>
                    <a:pt x="3379" y="391"/>
                    <a:pt x="4075" y="984"/>
                    <a:pt x="4256" y="1809"/>
                  </a:cubicBezTo>
                  <a:lnTo>
                    <a:pt x="4591" y="1655"/>
                  </a:lnTo>
                  <a:cubicBezTo>
                    <a:pt x="4307" y="752"/>
                    <a:pt x="3508" y="107"/>
                    <a:pt x="2580" y="4"/>
                  </a:cubicBezTo>
                  <a:cubicBezTo>
                    <a:pt x="2537" y="2"/>
                    <a:pt x="2495" y="0"/>
                    <a:pt x="2452"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4"/>
            <p:cNvSpPr/>
            <p:nvPr/>
          </p:nvSpPr>
          <p:spPr>
            <a:xfrm>
              <a:off x="1135735" y="2009983"/>
              <a:ext cx="58158" cy="49395"/>
            </a:xfrm>
            <a:custGeom>
              <a:avLst/>
              <a:gdLst/>
              <a:ahLst/>
              <a:cxnLst/>
              <a:rect l="l" t="t" r="r" b="b"/>
              <a:pathLst>
                <a:path w="2555" h="2170" extrusionOk="0">
                  <a:moveTo>
                    <a:pt x="1445" y="0"/>
                  </a:moveTo>
                  <a:cubicBezTo>
                    <a:pt x="491" y="0"/>
                    <a:pt x="1" y="1109"/>
                    <a:pt x="620" y="1806"/>
                  </a:cubicBezTo>
                  <a:cubicBezTo>
                    <a:pt x="842" y="2056"/>
                    <a:pt x="1134" y="2169"/>
                    <a:pt x="1422" y="2169"/>
                  </a:cubicBezTo>
                  <a:cubicBezTo>
                    <a:pt x="1936" y="2169"/>
                    <a:pt x="2436" y="1807"/>
                    <a:pt x="2503" y="1212"/>
                  </a:cubicBezTo>
                  <a:cubicBezTo>
                    <a:pt x="2554" y="568"/>
                    <a:pt x="2064" y="26"/>
                    <a:pt x="1445"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4"/>
            <p:cNvSpPr/>
            <p:nvPr/>
          </p:nvSpPr>
          <p:spPr>
            <a:xfrm>
              <a:off x="1222624" y="1967119"/>
              <a:ext cx="58158" cy="49395"/>
            </a:xfrm>
            <a:custGeom>
              <a:avLst/>
              <a:gdLst/>
              <a:ahLst/>
              <a:cxnLst/>
              <a:rect l="l" t="t" r="r" b="b"/>
              <a:pathLst>
                <a:path w="2555" h="2170" extrusionOk="0">
                  <a:moveTo>
                    <a:pt x="1445" y="1"/>
                  </a:moveTo>
                  <a:cubicBezTo>
                    <a:pt x="517" y="1"/>
                    <a:pt x="1" y="1110"/>
                    <a:pt x="646" y="1806"/>
                  </a:cubicBezTo>
                  <a:cubicBezTo>
                    <a:pt x="868" y="2056"/>
                    <a:pt x="1160" y="2170"/>
                    <a:pt x="1448" y="2170"/>
                  </a:cubicBezTo>
                  <a:cubicBezTo>
                    <a:pt x="1962" y="2170"/>
                    <a:pt x="2462" y="1808"/>
                    <a:pt x="2528" y="1213"/>
                  </a:cubicBezTo>
                  <a:cubicBezTo>
                    <a:pt x="2554" y="568"/>
                    <a:pt x="2064" y="26"/>
                    <a:pt x="1445" y="1"/>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4"/>
            <p:cNvSpPr/>
            <p:nvPr/>
          </p:nvSpPr>
          <p:spPr>
            <a:xfrm>
              <a:off x="1369995" y="1814966"/>
              <a:ext cx="105094" cy="84654"/>
            </a:xfrm>
            <a:custGeom>
              <a:avLst/>
              <a:gdLst/>
              <a:ahLst/>
              <a:cxnLst/>
              <a:rect l="l" t="t" r="r" b="b"/>
              <a:pathLst>
                <a:path w="4617" h="3719" extrusionOk="0">
                  <a:moveTo>
                    <a:pt x="2452" y="1"/>
                  </a:moveTo>
                  <a:cubicBezTo>
                    <a:pt x="1216" y="1"/>
                    <a:pt x="152" y="1084"/>
                    <a:pt x="52" y="2481"/>
                  </a:cubicBezTo>
                  <a:cubicBezTo>
                    <a:pt x="0" y="2919"/>
                    <a:pt x="78" y="3332"/>
                    <a:pt x="232" y="3719"/>
                  </a:cubicBezTo>
                  <a:lnTo>
                    <a:pt x="671" y="3512"/>
                  </a:lnTo>
                  <a:cubicBezTo>
                    <a:pt x="516" y="3151"/>
                    <a:pt x="439" y="2739"/>
                    <a:pt x="465" y="2352"/>
                  </a:cubicBezTo>
                  <a:cubicBezTo>
                    <a:pt x="564" y="1188"/>
                    <a:pt x="1423" y="310"/>
                    <a:pt x="2450" y="310"/>
                  </a:cubicBezTo>
                  <a:cubicBezTo>
                    <a:pt x="2493" y="310"/>
                    <a:pt x="2536" y="311"/>
                    <a:pt x="2579" y="314"/>
                  </a:cubicBezTo>
                  <a:cubicBezTo>
                    <a:pt x="3405" y="392"/>
                    <a:pt x="4101" y="985"/>
                    <a:pt x="4282" y="1810"/>
                  </a:cubicBezTo>
                  <a:lnTo>
                    <a:pt x="4617" y="1655"/>
                  </a:lnTo>
                  <a:cubicBezTo>
                    <a:pt x="4333" y="753"/>
                    <a:pt x="3534" y="108"/>
                    <a:pt x="2579" y="5"/>
                  </a:cubicBezTo>
                  <a:cubicBezTo>
                    <a:pt x="2537" y="2"/>
                    <a:pt x="2495" y="1"/>
                    <a:pt x="2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4"/>
            <p:cNvSpPr/>
            <p:nvPr/>
          </p:nvSpPr>
          <p:spPr>
            <a:xfrm>
              <a:off x="1355313" y="1890200"/>
              <a:ext cx="57566" cy="49417"/>
            </a:xfrm>
            <a:custGeom>
              <a:avLst/>
              <a:gdLst/>
              <a:ahLst/>
              <a:cxnLst/>
              <a:rect l="l" t="t" r="r" b="b"/>
              <a:pathLst>
                <a:path w="2529" h="2171" extrusionOk="0">
                  <a:moveTo>
                    <a:pt x="1419" y="1"/>
                  </a:moveTo>
                  <a:cubicBezTo>
                    <a:pt x="491" y="1"/>
                    <a:pt x="1" y="1110"/>
                    <a:pt x="620" y="1806"/>
                  </a:cubicBezTo>
                  <a:cubicBezTo>
                    <a:pt x="842" y="2056"/>
                    <a:pt x="1134" y="2170"/>
                    <a:pt x="1422" y="2170"/>
                  </a:cubicBezTo>
                  <a:cubicBezTo>
                    <a:pt x="1936" y="2170"/>
                    <a:pt x="2436" y="1808"/>
                    <a:pt x="2502" y="1213"/>
                  </a:cubicBezTo>
                  <a:cubicBezTo>
                    <a:pt x="2528" y="568"/>
                    <a:pt x="2064" y="2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4"/>
            <p:cNvSpPr/>
            <p:nvPr/>
          </p:nvSpPr>
          <p:spPr>
            <a:xfrm>
              <a:off x="1442202" y="1847951"/>
              <a:ext cx="58135" cy="49213"/>
            </a:xfrm>
            <a:custGeom>
              <a:avLst/>
              <a:gdLst/>
              <a:ahLst/>
              <a:cxnLst/>
              <a:rect l="l" t="t" r="r" b="b"/>
              <a:pathLst>
                <a:path w="2554" h="2162" extrusionOk="0">
                  <a:moveTo>
                    <a:pt x="1445" y="0"/>
                  </a:moveTo>
                  <a:cubicBezTo>
                    <a:pt x="491" y="0"/>
                    <a:pt x="1" y="1109"/>
                    <a:pt x="620" y="1805"/>
                  </a:cubicBezTo>
                  <a:cubicBezTo>
                    <a:pt x="847" y="2051"/>
                    <a:pt x="1138" y="2162"/>
                    <a:pt x="1425" y="2162"/>
                  </a:cubicBezTo>
                  <a:cubicBezTo>
                    <a:pt x="1951" y="2162"/>
                    <a:pt x="2461" y="1788"/>
                    <a:pt x="2528" y="1186"/>
                  </a:cubicBezTo>
                  <a:cubicBezTo>
                    <a:pt x="2554" y="567"/>
                    <a:pt x="2064" y="26"/>
                    <a:pt x="1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4"/>
            <p:cNvSpPr/>
            <p:nvPr/>
          </p:nvSpPr>
          <p:spPr>
            <a:xfrm>
              <a:off x="1629478" y="2228286"/>
              <a:ext cx="94555" cy="76436"/>
            </a:xfrm>
            <a:custGeom>
              <a:avLst/>
              <a:gdLst/>
              <a:ahLst/>
              <a:cxnLst/>
              <a:rect l="l" t="t" r="r" b="b"/>
              <a:pathLst>
                <a:path w="4154" h="3358" extrusionOk="0">
                  <a:moveTo>
                    <a:pt x="2217" y="0"/>
                  </a:moveTo>
                  <a:cubicBezTo>
                    <a:pt x="1086" y="0"/>
                    <a:pt x="126" y="956"/>
                    <a:pt x="27" y="2222"/>
                  </a:cubicBezTo>
                  <a:cubicBezTo>
                    <a:pt x="1" y="2609"/>
                    <a:pt x="52" y="2996"/>
                    <a:pt x="207" y="3357"/>
                  </a:cubicBezTo>
                  <a:lnTo>
                    <a:pt x="620" y="3151"/>
                  </a:lnTo>
                  <a:cubicBezTo>
                    <a:pt x="465" y="2841"/>
                    <a:pt x="388" y="2480"/>
                    <a:pt x="414" y="2119"/>
                  </a:cubicBezTo>
                  <a:cubicBezTo>
                    <a:pt x="488" y="1082"/>
                    <a:pt x="1271" y="257"/>
                    <a:pt x="2198" y="257"/>
                  </a:cubicBezTo>
                  <a:cubicBezTo>
                    <a:pt x="2239" y="257"/>
                    <a:pt x="2281" y="259"/>
                    <a:pt x="2322" y="262"/>
                  </a:cubicBezTo>
                  <a:cubicBezTo>
                    <a:pt x="3070" y="340"/>
                    <a:pt x="3689" y="881"/>
                    <a:pt x="3869" y="1603"/>
                  </a:cubicBezTo>
                  <a:lnTo>
                    <a:pt x="4153" y="1475"/>
                  </a:lnTo>
                  <a:cubicBezTo>
                    <a:pt x="3895" y="675"/>
                    <a:pt x="3173" y="82"/>
                    <a:pt x="2348" y="4"/>
                  </a:cubicBezTo>
                  <a:cubicBezTo>
                    <a:pt x="2304" y="2"/>
                    <a:pt x="2260" y="0"/>
                    <a:pt x="2217"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4"/>
            <p:cNvSpPr/>
            <p:nvPr/>
          </p:nvSpPr>
          <p:spPr>
            <a:xfrm>
              <a:off x="1616571" y="2295894"/>
              <a:ext cx="51694" cy="43863"/>
            </a:xfrm>
            <a:custGeom>
              <a:avLst/>
              <a:gdLst/>
              <a:ahLst/>
              <a:cxnLst/>
              <a:rect l="l" t="t" r="r" b="b"/>
              <a:pathLst>
                <a:path w="2271" h="1927" extrusionOk="0">
                  <a:moveTo>
                    <a:pt x="1264" y="0"/>
                  </a:moveTo>
                  <a:cubicBezTo>
                    <a:pt x="439" y="0"/>
                    <a:pt x="0" y="980"/>
                    <a:pt x="568" y="1599"/>
                  </a:cubicBezTo>
                  <a:cubicBezTo>
                    <a:pt x="764" y="1824"/>
                    <a:pt x="1025" y="1926"/>
                    <a:pt x="1283" y="1926"/>
                  </a:cubicBezTo>
                  <a:cubicBezTo>
                    <a:pt x="1735" y="1926"/>
                    <a:pt x="2179" y="1610"/>
                    <a:pt x="2244" y="1084"/>
                  </a:cubicBezTo>
                  <a:cubicBezTo>
                    <a:pt x="2270" y="516"/>
                    <a:pt x="1832" y="26"/>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4"/>
            <p:cNvSpPr/>
            <p:nvPr/>
          </p:nvSpPr>
          <p:spPr>
            <a:xfrm>
              <a:off x="1695834" y="2257150"/>
              <a:ext cx="51102" cy="44432"/>
            </a:xfrm>
            <a:custGeom>
              <a:avLst/>
              <a:gdLst/>
              <a:ahLst/>
              <a:cxnLst/>
              <a:rect l="l" t="t" r="r" b="b"/>
              <a:pathLst>
                <a:path w="2245" h="1952" extrusionOk="0">
                  <a:moveTo>
                    <a:pt x="1264" y="0"/>
                  </a:moveTo>
                  <a:cubicBezTo>
                    <a:pt x="413" y="26"/>
                    <a:pt x="0" y="1006"/>
                    <a:pt x="542" y="1625"/>
                  </a:cubicBezTo>
                  <a:cubicBezTo>
                    <a:pt x="738" y="1849"/>
                    <a:pt x="999" y="1952"/>
                    <a:pt x="1257" y="1952"/>
                  </a:cubicBezTo>
                  <a:cubicBezTo>
                    <a:pt x="1709" y="1952"/>
                    <a:pt x="2152" y="1635"/>
                    <a:pt x="2218" y="1109"/>
                  </a:cubicBezTo>
                  <a:cubicBezTo>
                    <a:pt x="2244" y="542"/>
                    <a:pt x="1831" y="52"/>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4"/>
            <p:cNvSpPr/>
            <p:nvPr/>
          </p:nvSpPr>
          <p:spPr>
            <a:xfrm>
              <a:off x="998356" y="2349753"/>
              <a:ext cx="104525" cy="84699"/>
            </a:xfrm>
            <a:custGeom>
              <a:avLst/>
              <a:gdLst/>
              <a:ahLst/>
              <a:cxnLst/>
              <a:rect l="l" t="t" r="r" b="b"/>
              <a:pathLst>
                <a:path w="4592" h="3721" extrusionOk="0">
                  <a:moveTo>
                    <a:pt x="2414" y="0"/>
                  </a:moveTo>
                  <a:cubicBezTo>
                    <a:pt x="1192" y="0"/>
                    <a:pt x="125" y="1076"/>
                    <a:pt x="27" y="2483"/>
                  </a:cubicBezTo>
                  <a:cubicBezTo>
                    <a:pt x="1" y="2896"/>
                    <a:pt x="52" y="3308"/>
                    <a:pt x="207" y="3721"/>
                  </a:cubicBezTo>
                  <a:lnTo>
                    <a:pt x="671" y="3489"/>
                  </a:lnTo>
                  <a:cubicBezTo>
                    <a:pt x="491" y="3128"/>
                    <a:pt x="414" y="2741"/>
                    <a:pt x="465" y="2328"/>
                  </a:cubicBezTo>
                  <a:cubicBezTo>
                    <a:pt x="539" y="1188"/>
                    <a:pt x="1400" y="286"/>
                    <a:pt x="2428" y="286"/>
                  </a:cubicBezTo>
                  <a:cubicBezTo>
                    <a:pt x="2470" y="286"/>
                    <a:pt x="2512" y="288"/>
                    <a:pt x="2554" y="291"/>
                  </a:cubicBezTo>
                  <a:cubicBezTo>
                    <a:pt x="3379" y="368"/>
                    <a:pt x="4076" y="987"/>
                    <a:pt x="4256" y="1787"/>
                  </a:cubicBezTo>
                  <a:lnTo>
                    <a:pt x="4592" y="1632"/>
                  </a:lnTo>
                  <a:cubicBezTo>
                    <a:pt x="4308" y="729"/>
                    <a:pt x="3508" y="85"/>
                    <a:pt x="2580" y="7"/>
                  </a:cubicBezTo>
                  <a:cubicBezTo>
                    <a:pt x="2524" y="3"/>
                    <a:pt x="2469" y="0"/>
                    <a:pt x="2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4"/>
            <p:cNvSpPr/>
            <p:nvPr/>
          </p:nvSpPr>
          <p:spPr>
            <a:xfrm>
              <a:off x="983104" y="2424463"/>
              <a:ext cx="58135" cy="49395"/>
            </a:xfrm>
            <a:custGeom>
              <a:avLst/>
              <a:gdLst/>
              <a:ahLst/>
              <a:cxnLst/>
              <a:rect l="l" t="t" r="r" b="b"/>
              <a:pathLst>
                <a:path w="2554" h="2170" extrusionOk="0">
                  <a:moveTo>
                    <a:pt x="1445" y="1"/>
                  </a:moveTo>
                  <a:cubicBezTo>
                    <a:pt x="490" y="1"/>
                    <a:pt x="0" y="1110"/>
                    <a:pt x="619" y="1806"/>
                  </a:cubicBezTo>
                  <a:cubicBezTo>
                    <a:pt x="842" y="2056"/>
                    <a:pt x="1134" y="2170"/>
                    <a:pt x="1422" y="2170"/>
                  </a:cubicBezTo>
                  <a:cubicBezTo>
                    <a:pt x="1936" y="2170"/>
                    <a:pt x="2436" y="1808"/>
                    <a:pt x="2502" y="1213"/>
                  </a:cubicBezTo>
                  <a:cubicBezTo>
                    <a:pt x="2554" y="568"/>
                    <a:pt x="2064" y="26"/>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4"/>
            <p:cNvSpPr/>
            <p:nvPr/>
          </p:nvSpPr>
          <p:spPr>
            <a:xfrm>
              <a:off x="1069993" y="2381599"/>
              <a:ext cx="58135" cy="49827"/>
            </a:xfrm>
            <a:custGeom>
              <a:avLst/>
              <a:gdLst/>
              <a:ahLst/>
              <a:cxnLst/>
              <a:rect l="l" t="t" r="r" b="b"/>
              <a:pathLst>
                <a:path w="2554" h="2189" extrusionOk="0">
                  <a:moveTo>
                    <a:pt x="1445" y="1"/>
                  </a:moveTo>
                  <a:cubicBezTo>
                    <a:pt x="516" y="1"/>
                    <a:pt x="0" y="1110"/>
                    <a:pt x="645" y="1832"/>
                  </a:cubicBezTo>
                  <a:cubicBezTo>
                    <a:pt x="863" y="2077"/>
                    <a:pt x="1149" y="2188"/>
                    <a:pt x="1431" y="2188"/>
                  </a:cubicBezTo>
                  <a:cubicBezTo>
                    <a:pt x="1951" y="2188"/>
                    <a:pt x="2461" y="1814"/>
                    <a:pt x="2528" y="1213"/>
                  </a:cubicBezTo>
                  <a:cubicBezTo>
                    <a:pt x="2554" y="594"/>
                    <a:pt x="2064" y="52"/>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4"/>
            <p:cNvSpPr/>
            <p:nvPr/>
          </p:nvSpPr>
          <p:spPr>
            <a:xfrm>
              <a:off x="1557864" y="1705132"/>
              <a:ext cx="104525" cy="84699"/>
            </a:xfrm>
            <a:custGeom>
              <a:avLst/>
              <a:gdLst/>
              <a:ahLst/>
              <a:cxnLst/>
              <a:rect l="l" t="t" r="r" b="b"/>
              <a:pathLst>
                <a:path w="4592" h="3721" extrusionOk="0">
                  <a:moveTo>
                    <a:pt x="2413" y="0"/>
                  </a:moveTo>
                  <a:cubicBezTo>
                    <a:pt x="1192" y="0"/>
                    <a:pt x="125" y="1076"/>
                    <a:pt x="26" y="2483"/>
                  </a:cubicBezTo>
                  <a:cubicBezTo>
                    <a:pt x="0" y="2895"/>
                    <a:pt x="52" y="3308"/>
                    <a:pt x="207" y="3721"/>
                  </a:cubicBezTo>
                  <a:lnTo>
                    <a:pt x="671" y="3514"/>
                  </a:lnTo>
                  <a:cubicBezTo>
                    <a:pt x="490" y="3128"/>
                    <a:pt x="413" y="2741"/>
                    <a:pt x="465" y="2354"/>
                  </a:cubicBezTo>
                  <a:cubicBezTo>
                    <a:pt x="539" y="1189"/>
                    <a:pt x="1399" y="286"/>
                    <a:pt x="2428" y="286"/>
                  </a:cubicBezTo>
                  <a:cubicBezTo>
                    <a:pt x="2469" y="286"/>
                    <a:pt x="2511" y="288"/>
                    <a:pt x="2554" y="291"/>
                  </a:cubicBezTo>
                  <a:cubicBezTo>
                    <a:pt x="3379" y="394"/>
                    <a:pt x="4075" y="987"/>
                    <a:pt x="4256" y="1786"/>
                  </a:cubicBezTo>
                  <a:lnTo>
                    <a:pt x="4591" y="1632"/>
                  </a:lnTo>
                  <a:cubicBezTo>
                    <a:pt x="4307" y="729"/>
                    <a:pt x="3508" y="84"/>
                    <a:pt x="2579" y="7"/>
                  </a:cubicBezTo>
                  <a:cubicBezTo>
                    <a:pt x="2524" y="2"/>
                    <a:pt x="2468" y="0"/>
                    <a:pt x="2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4"/>
            <p:cNvSpPr/>
            <p:nvPr/>
          </p:nvSpPr>
          <p:spPr>
            <a:xfrm>
              <a:off x="1542590" y="1779842"/>
              <a:ext cx="58158" cy="49645"/>
            </a:xfrm>
            <a:custGeom>
              <a:avLst/>
              <a:gdLst/>
              <a:ahLst/>
              <a:cxnLst/>
              <a:rect l="l" t="t" r="r" b="b"/>
              <a:pathLst>
                <a:path w="2555" h="2181" extrusionOk="0">
                  <a:moveTo>
                    <a:pt x="1445" y="0"/>
                  </a:moveTo>
                  <a:cubicBezTo>
                    <a:pt x="491" y="0"/>
                    <a:pt x="1" y="1109"/>
                    <a:pt x="620" y="1806"/>
                  </a:cubicBezTo>
                  <a:cubicBezTo>
                    <a:pt x="842" y="2065"/>
                    <a:pt x="1133" y="2181"/>
                    <a:pt x="1422" y="2181"/>
                  </a:cubicBezTo>
                  <a:cubicBezTo>
                    <a:pt x="1938" y="2181"/>
                    <a:pt x="2446" y="1808"/>
                    <a:pt x="2528" y="1212"/>
                  </a:cubicBezTo>
                  <a:cubicBezTo>
                    <a:pt x="2554" y="593"/>
                    <a:pt x="2064" y="52"/>
                    <a:pt x="14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4"/>
            <p:cNvSpPr/>
            <p:nvPr/>
          </p:nvSpPr>
          <p:spPr>
            <a:xfrm>
              <a:off x="1630070" y="1737570"/>
              <a:ext cx="57566" cy="49395"/>
            </a:xfrm>
            <a:custGeom>
              <a:avLst/>
              <a:gdLst/>
              <a:ahLst/>
              <a:cxnLst/>
              <a:rect l="l" t="t" r="r" b="b"/>
              <a:pathLst>
                <a:path w="2529" h="2170" extrusionOk="0">
                  <a:moveTo>
                    <a:pt x="1419" y="0"/>
                  </a:moveTo>
                  <a:cubicBezTo>
                    <a:pt x="491" y="0"/>
                    <a:pt x="1" y="1109"/>
                    <a:pt x="620" y="1806"/>
                  </a:cubicBezTo>
                  <a:cubicBezTo>
                    <a:pt x="842" y="2056"/>
                    <a:pt x="1134" y="2170"/>
                    <a:pt x="1422" y="2170"/>
                  </a:cubicBezTo>
                  <a:cubicBezTo>
                    <a:pt x="1936" y="2170"/>
                    <a:pt x="2436" y="1808"/>
                    <a:pt x="2502" y="1213"/>
                  </a:cubicBezTo>
                  <a:cubicBezTo>
                    <a:pt x="2528" y="568"/>
                    <a:pt x="2064" y="26"/>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4"/>
            <p:cNvSpPr/>
            <p:nvPr/>
          </p:nvSpPr>
          <p:spPr>
            <a:xfrm>
              <a:off x="1245524" y="2477207"/>
              <a:ext cx="104525" cy="84654"/>
            </a:xfrm>
            <a:custGeom>
              <a:avLst/>
              <a:gdLst/>
              <a:ahLst/>
              <a:cxnLst/>
              <a:rect l="l" t="t" r="r" b="b"/>
              <a:pathLst>
                <a:path w="4592" h="3719" extrusionOk="0">
                  <a:moveTo>
                    <a:pt x="2453" y="1"/>
                  </a:moveTo>
                  <a:cubicBezTo>
                    <a:pt x="1215" y="1"/>
                    <a:pt x="126" y="1084"/>
                    <a:pt x="27" y="2481"/>
                  </a:cubicBezTo>
                  <a:cubicBezTo>
                    <a:pt x="1" y="2893"/>
                    <a:pt x="52" y="3332"/>
                    <a:pt x="207" y="3719"/>
                  </a:cubicBezTo>
                  <a:lnTo>
                    <a:pt x="671" y="3512"/>
                  </a:lnTo>
                  <a:cubicBezTo>
                    <a:pt x="491" y="3151"/>
                    <a:pt x="439" y="2739"/>
                    <a:pt x="465" y="2352"/>
                  </a:cubicBezTo>
                  <a:cubicBezTo>
                    <a:pt x="539" y="1188"/>
                    <a:pt x="1422" y="310"/>
                    <a:pt x="2428" y="310"/>
                  </a:cubicBezTo>
                  <a:cubicBezTo>
                    <a:pt x="2470" y="310"/>
                    <a:pt x="2512" y="311"/>
                    <a:pt x="2554" y="314"/>
                  </a:cubicBezTo>
                  <a:cubicBezTo>
                    <a:pt x="3379" y="392"/>
                    <a:pt x="4076" y="985"/>
                    <a:pt x="4282" y="1784"/>
                  </a:cubicBezTo>
                  <a:lnTo>
                    <a:pt x="4591" y="1630"/>
                  </a:lnTo>
                  <a:cubicBezTo>
                    <a:pt x="4308" y="753"/>
                    <a:pt x="3508" y="108"/>
                    <a:pt x="2580" y="5"/>
                  </a:cubicBezTo>
                  <a:cubicBezTo>
                    <a:pt x="2537" y="2"/>
                    <a:pt x="2495" y="1"/>
                    <a:pt x="2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4"/>
            <p:cNvSpPr/>
            <p:nvPr/>
          </p:nvSpPr>
          <p:spPr>
            <a:xfrm>
              <a:off x="1230272" y="2552441"/>
              <a:ext cx="58135" cy="49372"/>
            </a:xfrm>
            <a:custGeom>
              <a:avLst/>
              <a:gdLst/>
              <a:ahLst/>
              <a:cxnLst/>
              <a:rect l="l" t="t" r="r" b="b"/>
              <a:pathLst>
                <a:path w="2554" h="2169" extrusionOk="0">
                  <a:moveTo>
                    <a:pt x="1444" y="1"/>
                  </a:moveTo>
                  <a:cubicBezTo>
                    <a:pt x="490" y="1"/>
                    <a:pt x="0" y="1110"/>
                    <a:pt x="619" y="1806"/>
                  </a:cubicBezTo>
                  <a:cubicBezTo>
                    <a:pt x="850" y="2055"/>
                    <a:pt x="1146" y="2169"/>
                    <a:pt x="1436" y="2169"/>
                  </a:cubicBezTo>
                  <a:cubicBezTo>
                    <a:pt x="1958" y="2169"/>
                    <a:pt x="2461" y="1801"/>
                    <a:pt x="2528" y="1187"/>
                  </a:cubicBezTo>
                  <a:cubicBezTo>
                    <a:pt x="2553" y="568"/>
                    <a:pt x="2063" y="27"/>
                    <a:pt x="1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4"/>
            <p:cNvSpPr/>
            <p:nvPr/>
          </p:nvSpPr>
          <p:spPr>
            <a:xfrm>
              <a:off x="1317753" y="2509599"/>
              <a:ext cx="57544" cy="49395"/>
            </a:xfrm>
            <a:custGeom>
              <a:avLst/>
              <a:gdLst/>
              <a:ahLst/>
              <a:cxnLst/>
              <a:rect l="l" t="t" r="r" b="b"/>
              <a:pathLst>
                <a:path w="2528" h="2170" extrusionOk="0">
                  <a:moveTo>
                    <a:pt x="1418" y="0"/>
                  </a:moveTo>
                  <a:cubicBezTo>
                    <a:pt x="490" y="0"/>
                    <a:pt x="0" y="1109"/>
                    <a:pt x="619" y="1806"/>
                  </a:cubicBezTo>
                  <a:cubicBezTo>
                    <a:pt x="841" y="2056"/>
                    <a:pt x="1133" y="2169"/>
                    <a:pt x="1421" y="2169"/>
                  </a:cubicBezTo>
                  <a:cubicBezTo>
                    <a:pt x="1935" y="2169"/>
                    <a:pt x="2436" y="1807"/>
                    <a:pt x="2502" y="1212"/>
                  </a:cubicBezTo>
                  <a:cubicBezTo>
                    <a:pt x="2527" y="568"/>
                    <a:pt x="2063" y="26"/>
                    <a:pt x="1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67" name="Google Shape;2567;p74"/>
          <p:cNvCxnSpPr/>
          <p:nvPr/>
        </p:nvCxnSpPr>
        <p:spPr>
          <a:xfrm rot="10800000">
            <a:off x="4612825" y="4172300"/>
            <a:ext cx="4548000" cy="0"/>
          </a:xfrm>
          <a:prstGeom prst="straightConnector1">
            <a:avLst/>
          </a:prstGeom>
          <a:noFill/>
          <a:ln w="19050" cap="flat" cmpd="sng">
            <a:solidFill>
              <a:schemeClr val="accent1"/>
            </a:solidFill>
            <a:prstDash val="solid"/>
            <a:round/>
            <a:headEnd type="none" w="med" len="med"/>
            <a:tailEnd type="none" w="med" len="med"/>
          </a:ln>
        </p:spPr>
      </p:cxnSp>
      <p:sp>
        <p:nvSpPr>
          <p:cNvPr id="2568" name="Google Shape;2568;p74"/>
          <p:cNvSpPr/>
          <p:nvPr/>
        </p:nvSpPr>
        <p:spPr>
          <a:xfrm rot="10800000" flipH="1">
            <a:off x="4471450" y="4098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9" name="Google Shape;2569;p74"/>
          <p:cNvGrpSpPr/>
          <p:nvPr/>
        </p:nvGrpSpPr>
        <p:grpSpPr>
          <a:xfrm>
            <a:off x="982775" y="691975"/>
            <a:ext cx="7447917" cy="3772700"/>
            <a:chOff x="982775" y="691975"/>
            <a:chExt cx="7447917" cy="3772700"/>
          </a:xfrm>
        </p:grpSpPr>
        <p:sp>
          <p:nvSpPr>
            <p:cNvPr id="2570" name="Google Shape;2570;p74"/>
            <p:cNvSpPr/>
            <p:nvPr/>
          </p:nvSpPr>
          <p:spPr>
            <a:xfrm rot="10800000" flipH="1">
              <a:off x="982775" y="43233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4"/>
            <p:cNvSpPr/>
            <p:nvPr/>
          </p:nvSpPr>
          <p:spPr>
            <a:xfrm>
              <a:off x="5568700" y="109518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4"/>
            <p:cNvSpPr/>
            <p:nvPr/>
          </p:nvSpPr>
          <p:spPr>
            <a:xfrm>
              <a:off x="6867025" y="312051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4"/>
            <p:cNvSpPr/>
            <p:nvPr/>
          </p:nvSpPr>
          <p:spPr>
            <a:xfrm>
              <a:off x="1887175" y="6919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4" name="Google Shape;2574;p74"/>
            <p:cNvGrpSpPr/>
            <p:nvPr/>
          </p:nvGrpSpPr>
          <p:grpSpPr>
            <a:xfrm rot="-7546048">
              <a:off x="5180134" y="1453268"/>
              <a:ext cx="161701" cy="641985"/>
              <a:chOff x="7004550" y="3676293"/>
              <a:chExt cx="161700" cy="641982"/>
            </a:xfrm>
          </p:grpSpPr>
          <p:sp>
            <p:nvSpPr>
              <p:cNvPr id="2575" name="Google Shape;2575;p74"/>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4"/>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4"/>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4"/>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9" name="Google Shape;2579;p74"/>
            <p:cNvGrpSpPr/>
            <p:nvPr/>
          </p:nvGrpSpPr>
          <p:grpSpPr>
            <a:xfrm>
              <a:off x="7885545" y="2718251"/>
              <a:ext cx="545147" cy="506901"/>
              <a:chOff x="4818730" y="3307263"/>
              <a:chExt cx="1827512" cy="1699300"/>
            </a:xfrm>
          </p:grpSpPr>
          <p:sp>
            <p:nvSpPr>
              <p:cNvPr id="2580" name="Google Shape;2580;p74"/>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4"/>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4"/>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4"/>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4"/>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4"/>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4"/>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4"/>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4"/>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4"/>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4"/>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4"/>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4"/>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4"/>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4"/>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4"/>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4"/>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4"/>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4"/>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4"/>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4"/>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4"/>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4"/>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4"/>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4"/>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5" name="Google Shape;2605;p74"/>
            <p:cNvSpPr/>
            <p:nvPr/>
          </p:nvSpPr>
          <p:spPr>
            <a:xfrm>
              <a:off x="3583025" y="314131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2"/>
        <p:cNvGrpSpPr/>
        <p:nvPr/>
      </p:nvGrpSpPr>
      <p:grpSpPr>
        <a:xfrm>
          <a:off x="0" y="0"/>
          <a:ext cx="0" cy="0"/>
          <a:chOff x="0" y="0"/>
          <a:chExt cx="0" cy="0"/>
        </a:xfrm>
      </p:grpSpPr>
      <p:pic>
        <p:nvPicPr>
          <p:cNvPr id="10" name="תמונה 9">
            <a:extLst>
              <a:ext uri="{FF2B5EF4-FFF2-40B4-BE49-F238E27FC236}">
                <a16:creationId xmlns:a16="http://schemas.microsoft.com/office/drawing/2014/main" id="{67C380F5-5883-448D-9722-EB1B23126D1E}"/>
              </a:ext>
            </a:extLst>
          </p:cNvPr>
          <p:cNvPicPr>
            <a:picLocks noChangeAspect="1"/>
          </p:cNvPicPr>
          <p:nvPr/>
        </p:nvPicPr>
        <p:blipFill>
          <a:blip r:embed="rId3"/>
          <a:stretch>
            <a:fillRect/>
          </a:stretch>
        </p:blipFill>
        <p:spPr>
          <a:xfrm>
            <a:off x="1942433" y="2586393"/>
            <a:ext cx="6028087" cy="1134552"/>
          </a:xfrm>
          <a:prstGeom prst="rect">
            <a:avLst/>
          </a:prstGeom>
        </p:spPr>
      </p:pic>
      <p:sp>
        <p:nvSpPr>
          <p:cNvPr id="1714" name="Google Shape;1714;p63"/>
          <p:cNvSpPr txBox="1">
            <a:spLocks noGrp="1"/>
          </p:cNvSpPr>
          <p:nvPr>
            <p:ph type="subTitle" idx="1"/>
          </p:nvPr>
        </p:nvSpPr>
        <p:spPr>
          <a:xfrm>
            <a:off x="38313" y="1198771"/>
            <a:ext cx="5226005" cy="161077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F</a:t>
            </a:r>
            <a:r>
              <a:rPr lang="en" dirty="0"/>
              <a:t>irstly we used linear regression to</a:t>
            </a:r>
          </a:p>
          <a:p>
            <a:pPr marL="0" lvl="0" indent="0" algn="l" rtl="0">
              <a:spcBef>
                <a:spcPts val="0"/>
              </a:spcBef>
              <a:spcAft>
                <a:spcPts val="0"/>
              </a:spcAft>
              <a:buClr>
                <a:schemeClr val="dk1"/>
              </a:buClr>
              <a:buSzPts val="1100"/>
              <a:buFont typeface="Arial"/>
              <a:buNone/>
            </a:pPr>
            <a:r>
              <a:rPr lang="en-US" dirty="0"/>
              <a:t>H</a:t>
            </a:r>
            <a:r>
              <a:rPr lang="en" dirty="0"/>
              <a:t>elp us predict, but we encountered several problems.</a:t>
            </a:r>
          </a:p>
          <a:p>
            <a:pPr marL="0" lvl="0" indent="0" algn="l" rtl="0">
              <a:spcBef>
                <a:spcPts val="0"/>
              </a:spcBef>
              <a:spcAft>
                <a:spcPts val="0"/>
              </a:spcAft>
              <a:buClr>
                <a:srgbClr val="0070C0"/>
              </a:buClr>
              <a:buSzPct val="100000"/>
            </a:pPr>
            <a:r>
              <a:rPr lang="en" dirty="0"/>
              <a:t>and the score results  were low (0.02).</a:t>
            </a:r>
          </a:p>
          <a:p>
            <a:pPr marL="0" lvl="0" indent="0" algn="l" rtl="0">
              <a:spcBef>
                <a:spcPts val="0"/>
              </a:spcBef>
              <a:spcAft>
                <a:spcPts val="0"/>
              </a:spcAft>
              <a:buClr>
                <a:srgbClr val="0070C0"/>
              </a:buClr>
              <a:buSzPct val="100000"/>
            </a:pPr>
            <a:endParaRPr lang="en" dirty="0"/>
          </a:p>
          <a:p>
            <a:pPr marL="0" lvl="0" indent="0" algn="l" rtl="0">
              <a:spcBef>
                <a:spcPts val="0"/>
              </a:spcBef>
              <a:spcAft>
                <a:spcPts val="0"/>
              </a:spcAft>
              <a:buClr>
                <a:srgbClr val="0070C0"/>
              </a:buClr>
              <a:buSzPct val="100000"/>
            </a:pPr>
            <a:r>
              <a:rPr lang="en-US" dirty="0"/>
              <a:t>W</a:t>
            </a:r>
            <a:r>
              <a:rPr lang="en" dirty="0"/>
              <a:t>e used one hot method to improve our data.</a:t>
            </a:r>
          </a:p>
          <a:p>
            <a:pPr marL="0" lvl="0" indent="0" algn="l" rtl="0">
              <a:spcBef>
                <a:spcPts val="0"/>
              </a:spcBef>
              <a:spcAft>
                <a:spcPts val="0"/>
              </a:spcAft>
              <a:buClr>
                <a:srgbClr val="0070C0"/>
              </a:buClr>
              <a:buSzPct val="100000"/>
            </a:pPr>
            <a:r>
              <a:rPr lang="en-US" dirty="0"/>
              <a:t>A</a:t>
            </a:r>
            <a:r>
              <a:rPr lang="en" dirty="0"/>
              <a:t>nd finally changed our machine learning to be</a:t>
            </a:r>
          </a:p>
          <a:p>
            <a:pPr marL="0" lvl="0" indent="0" algn="l" rtl="0">
              <a:spcBef>
                <a:spcPts val="0"/>
              </a:spcBef>
              <a:spcAft>
                <a:spcPts val="0"/>
              </a:spcAft>
              <a:buClr>
                <a:srgbClr val="0070C0"/>
              </a:buClr>
              <a:buSzPct val="100000"/>
            </a:pPr>
            <a:r>
              <a:rPr lang="en" dirty="0"/>
              <a:t> auto-sklearn to get much better result</a:t>
            </a:r>
          </a:p>
          <a:p>
            <a:pPr marL="285750" lvl="0" indent="-285750" algn="l" rtl="0">
              <a:spcBef>
                <a:spcPts val="0"/>
              </a:spcBef>
              <a:spcAft>
                <a:spcPts val="0"/>
              </a:spcAft>
              <a:buClr>
                <a:srgbClr val="0070C0"/>
              </a:buClr>
              <a:buSzPct val="100000"/>
              <a:buFont typeface="Arial" panose="020B0604020202020204" pitchFamily="34" charset="0"/>
              <a:buChar char="•"/>
            </a:pPr>
            <a:endParaRPr lang="en" dirty="0"/>
          </a:p>
          <a:p>
            <a:pPr marL="285750" lvl="0" indent="-285750" algn="l" rtl="0">
              <a:spcBef>
                <a:spcPts val="0"/>
              </a:spcBef>
              <a:spcAft>
                <a:spcPts val="0"/>
              </a:spcAft>
              <a:buClr>
                <a:srgbClr val="0070C0"/>
              </a:buClr>
              <a:buSzPct val="100000"/>
              <a:buFont typeface="Arial" panose="020B0604020202020204" pitchFamily="34" charset="0"/>
              <a:buChar char="•"/>
            </a:pPr>
            <a:endParaRPr lang="en" dirty="0"/>
          </a:p>
        </p:txBody>
      </p:sp>
      <p:pic>
        <p:nvPicPr>
          <p:cNvPr id="1715" name="Google Shape;1715;p63"/>
          <p:cNvPicPr preferRelativeResize="0"/>
          <p:nvPr/>
        </p:nvPicPr>
        <p:blipFill>
          <a:blip r:embed="rId4">
            <a:alphaModFix/>
          </a:blip>
          <a:stretch>
            <a:fillRect/>
          </a:stretch>
        </p:blipFill>
        <p:spPr>
          <a:xfrm>
            <a:off x="5152082" y="299623"/>
            <a:ext cx="3677100" cy="3677100"/>
          </a:xfrm>
          <a:prstGeom prst="ellipse">
            <a:avLst/>
          </a:prstGeom>
          <a:noFill/>
          <a:ln w="19050" cap="flat" cmpd="sng">
            <a:solidFill>
              <a:schemeClr val="accent1"/>
            </a:solidFill>
            <a:prstDash val="solid"/>
            <a:round/>
            <a:headEnd type="none" w="sm" len="sm"/>
            <a:tailEnd type="none" w="sm" len="sm"/>
          </a:ln>
        </p:spPr>
      </p:pic>
      <p:grpSp>
        <p:nvGrpSpPr>
          <p:cNvPr id="1716" name="Google Shape;1716;p63"/>
          <p:cNvGrpSpPr/>
          <p:nvPr/>
        </p:nvGrpSpPr>
        <p:grpSpPr>
          <a:xfrm>
            <a:off x="717432" y="538026"/>
            <a:ext cx="7666206" cy="4174024"/>
            <a:chOff x="717432" y="538026"/>
            <a:chExt cx="7666206" cy="4174024"/>
          </a:xfrm>
        </p:grpSpPr>
        <p:grpSp>
          <p:nvGrpSpPr>
            <p:cNvPr id="1717" name="Google Shape;1717;p63"/>
            <p:cNvGrpSpPr/>
            <p:nvPr/>
          </p:nvGrpSpPr>
          <p:grpSpPr>
            <a:xfrm>
              <a:off x="717432" y="538026"/>
              <a:ext cx="545147" cy="506901"/>
              <a:chOff x="4818730" y="3307263"/>
              <a:chExt cx="1827512" cy="1699300"/>
            </a:xfrm>
          </p:grpSpPr>
          <p:sp>
            <p:nvSpPr>
              <p:cNvPr id="1718" name="Google Shape;1718;p63"/>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3"/>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3"/>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3"/>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3"/>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3"/>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3"/>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3"/>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6" name="Google Shape;1726;p63"/>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3"/>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3"/>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3"/>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3"/>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3"/>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3"/>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3"/>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3"/>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3"/>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3"/>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3"/>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3"/>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3"/>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3"/>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3"/>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3"/>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63"/>
            <p:cNvGrpSpPr/>
            <p:nvPr/>
          </p:nvGrpSpPr>
          <p:grpSpPr>
            <a:xfrm rot="-7546048">
              <a:off x="3811447" y="4150043"/>
              <a:ext cx="161701" cy="641985"/>
              <a:chOff x="7004550" y="3676293"/>
              <a:chExt cx="161700" cy="641982"/>
            </a:xfrm>
          </p:grpSpPr>
          <p:sp>
            <p:nvSpPr>
              <p:cNvPr id="1744" name="Google Shape;1744;p63"/>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3"/>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3"/>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3"/>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8" name="Google Shape;1748;p63"/>
            <p:cNvSpPr/>
            <p:nvPr/>
          </p:nvSpPr>
          <p:spPr>
            <a:xfrm>
              <a:off x="4108475" y="72081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3"/>
            <p:cNvSpPr/>
            <p:nvPr/>
          </p:nvSpPr>
          <p:spPr>
            <a:xfrm rot="10800000" flipH="1">
              <a:off x="1883750" y="14328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3"/>
            <p:cNvSpPr/>
            <p:nvPr/>
          </p:nvSpPr>
          <p:spPr>
            <a:xfrm>
              <a:off x="8242338" y="45707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3"/>
            <p:cNvSpPr/>
            <p:nvPr/>
          </p:nvSpPr>
          <p:spPr>
            <a:xfrm>
              <a:off x="1157150" y="4316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3"/>
            <p:cNvSpPr/>
            <p:nvPr/>
          </p:nvSpPr>
          <p:spPr>
            <a:xfrm>
              <a:off x="2562425" y="38803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9"/>
        <p:cNvGrpSpPr/>
        <p:nvPr/>
      </p:nvGrpSpPr>
      <p:grpSpPr>
        <a:xfrm>
          <a:off x="0" y="0"/>
          <a:ext cx="0" cy="0"/>
          <a:chOff x="0" y="0"/>
          <a:chExt cx="0" cy="0"/>
        </a:xfrm>
      </p:grpSpPr>
      <p:sp>
        <p:nvSpPr>
          <p:cNvPr id="2610" name="Google Shape;2610;p75"/>
          <p:cNvSpPr txBox="1">
            <a:spLocks noGrp="1"/>
          </p:cNvSpPr>
          <p:nvPr>
            <p:ph type="title"/>
          </p:nvPr>
        </p:nvSpPr>
        <p:spPr>
          <a:xfrm>
            <a:off x="376130" y="206437"/>
            <a:ext cx="77091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ONE HOT: </a:t>
            </a:r>
            <a:r>
              <a:rPr lang="en" dirty="0">
                <a:solidFill>
                  <a:srgbClr val="F7743C"/>
                </a:solidFill>
              </a:rPr>
              <a:t>Games Platforms</a:t>
            </a:r>
            <a:endParaRPr dirty="0">
              <a:solidFill>
                <a:srgbClr val="F7743C"/>
              </a:solidFill>
            </a:endParaRPr>
          </a:p>
        </p:txBody>
      </p:sp>
      <p:cxnSp>
        <p:nvCxnSpPr>
          <p:cNvPr id="2611" name="Google Shape;2611;p75"/>
          <p:cNvCxnSpPr>
            <a:cxnSpLocks/>
            <a:stCxn id="2612" idx="6"/>
          </p:cNvCxnSpPr>
          <p:nvPr/>
        </p:nvCxnSpPr>
        <p:spPr>
          <a:xfrm>
            <a:off x="1397663" y="3395488"/>
            <a:ext cx="6143277" cy="14116"/>
          </a:xfrm>
          <a:prstGeom prst="straightConnector1">
            <a:avLst/>
          </a:prstGeom>
          <a:noFill/>
          <a:ln w="19050" cap="flat" cmpd="sng">
            <a:solidFill>
              <a:schemeClr val="accent1"/>
            </a:solidFill>
            <a:prstDash val="solid"/>
            <a:round/>
            <a:headEnd type="none" w="med" len="med"/>
            <a:tailEnd type="none" w="med" len="med"/>
          </a:ln>
        </p:spPr>
      </p:cxnSp>
      <p:cxnSp>
        <p:nvCxnSpPr>
          <p:cNvPr id="2613" name="Google Shape;2613;p75"/>
          <p:cNvCxnSpPr/>
          <p:nvPr/>
        </p:nvCxnSpPr>
        <p:spPr>
          <a:xfrm>
            <a:off x="2408865" y="3414268"/>
            <a:ext cx="0" cy="372900"/>
          </a:xfrm>
          <a:prstGeom prst="straightConnector1">
            <a:avLst/>
          </a:prstGeom>
          <a:noFill/>
          <a:ln w="19050" cap="flat" cmpd="sng">
            <a:solidFill>
              <a:schemeClr val="accent1"/>
            </a:solidFill>
            <a:prstDash val="solid"/>
            <a:round/>
            <a:headEnd type="none" w="med" len="med"/>
            <a:tailEnd type="none" w="med" len="med"/>
          </a:ln>
        </p:spPr>
      </p:cxnSp>
      <p:sp>
        <p:nvSpPr>
          <p:cNvPr id="2614" name="Google Shape;2614;p75"/>
          <p:cNvSpPr/>
          <p:nvPr/>
        </p:nvSpPr>
        <p:spPr>
          <a:xfrm>
            <a:off x="1933388" y="2834957"/>
            <a:ext cx="1073700" cy="1073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5"/>
          <p:cNvSpPr/>
          <p:nvPr/>
        </p:nvSpPr>
        <p:spPr>
          <a:xfrm>
            <a:off x="2070429" y="2972010"/>
            <a:ext cx="800100" cy="800100"/>
          </a:xfrm>
          <a:prstGeom prst="ellipse">
            <a:avLst/>
          </a:pr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16" name="Google Shape;2616;p75"/>
          <p:cNvCxnSpPr/>
          <p:nvPr/>
        </p:nvCxnSpPr>
        <p:spPr>
          <a:xfrm rot="10800000">
            <a:off x="3944382" y="2601841"/>
            <a:ext cx="0" cy="372900"/>
          </a:xfrm>
          <a:prstGeom prst="straightConnector1">
            <a:avLst/>
          </a:prstGeom>
          <a:noFill/>
          <a:ln w="19050" cap="flat" cmpd="sng">
            <a:solidFill>
              <a:schemeClr val="accent1"/>
            </a:solidFill>
            <a:prstDash val="solid"/>
            <a:round/>
            <a:headEnd type="none" w="med" len="med"/>
            <a:tailEnd type="none" w="med" len="med"/>
          </a:ln>
        </p:spPr>
      </p:cxnSp>
      <p:sp>
        <p:nvSpPr>
          <p:cNvPr id="2617" name="Google Shape;2617;p75"/>
          <p:cNvSpPr/>
          <p:nvPr/>
        </p:nvSpPr>
        <p:spPr>
          <a:xfrm>
            <a:off x="3407873" y="2837666"/>
            <a:ext cx="1072800" cy="10731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5"/>
          <p:cNvSpPr/>
          <p:nvPr/>
        </p:nvSpPr>
        <p:spPr>
          <a:xfrm>
            <a:off x="3544935" y="2974740"/>
            <a:ext cx="798900" cy="798900"/>
          </a:xfrm>
          <a:prstGeom prst="ellipse">
            <a:avLst/>
          </a:pr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19" name="Google Shape;2619;p75"/>
          <p:cNvCxnSpPr/>
          <p:nvPr/>
        </p:nvCxnSpPr>
        <p:spPr>
          <a:xfrm>
            <a:off x="5374344" y="3748235"/>
            <a:ext cx="0" cy="372300"/>
          </a:xfrm>
          <a:prstGeom prst="straightConnector1">
            <a:avLst/>
          </a:prstGeom>
          <a:noFill/>
          <a:ln w="19050" cap="flat" cmpd="sng">
            <a:solidFill>
              <a:schemeClr val="accent1"/>
            </a:solidFill>
            <a:prstDash val="solid"/>
            <a:round/>
            <a:headEnd type="none" w="med" len="med"/>
            <a:tailEnd type="none" w="med" len="med"/>
          </a:ln>
        </p:spPr>
      </p:cxnSp>
      <p:sp>
        <p:nvSpPr>
          <p:cNvPr id="2620" name="Google Shape;2620;p75"/>
          <p:cNvSpPr/>
          <p:nvPr/>
        </p:nvSpPr>
        <p:spPr>
          <a:xfrm>
            <a:off x="4837651" y="2812277"/>
            <a:ext cx="1072800" cy="10731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5"/>
          <p:cNvSpPr/>
          <p:nvPr/>
        </p:nvSpPr>
        <p:spPr>
          <a:xfrm>
            <a:off x="4974713" y="2949351"/>
            <a:ext cx="798900" cy="798900"/>
          </a:xfrm>
          <a:prstGeom prst="ellipse">
            <a:avLst/>
          </a:pr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22" name="Google Shape;2622;p75"/>
          <p:cNvCxnSpPr/>
          <p:nvPr/>
        </p:nvCxnSpPr>
        <p:spPr>
          <a:xfrm rot="10800000">
            <a:off x="998202" y="2623139"/>
            <a:ext cx="0" cy="372900"/>
          </a:xfrm>
          <a:prstGeom prst="straightConnector1">
            <a:avLst/>
          </a:prstGeom>
          <a:noFill/>
          <a:ln w="19050" cap="flat" cmpd="sng">
            <a:solidFill>
              <a:schemeClr val="accent1"/>
            </a:solidFill>
            <a:prstDash val="solid"/>
            <a:round/>
            <a:headEnd type="none" w="med" len="med"/>
            <a:tailEnd type="none" w="med" len="med"/>
          </a:ln>
        </p:spPr>
      </p:cxnSp>
      <p:sp>
        <p:nvSpPr>
          <p:cNvPr id="2623" name="Google Shape;2623;p75"/>
          <p:cNvSpPr/>
          <p:nvPr/>
        </p:nvSpPr>
        <p:spPr>
          <a:xfrm>
            <a:off x="461701" y="2858964"/>
            <a:ext cx="1072800" cy="10731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5"/>
          <p:cNvSpPr/>
          <p:nvPr/>
        </p:nvSpPr>
        <p:spPr>
          <a:xfrm>
            <a:off x="598763" y="2996038"/>
            <a:ext cx="798900" cy="798900"/>
          </a:xfrm>
          <a:prstGeom prst="ellipse">
            <a:avLst/>
          </a:pr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5"/>
          <p:cNvSpPr txBox="1"/>
          <p:nvPr/>
        </p:nvSpPr>
        <p:spPr>
          <a:xfrm>
            <a:off x="4433701" y="4160438"/>
            <a:ext cx="1880700" cy="267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400" dirty="0">
                <a:solidFill>
                  <a:schemeClr val="accent4"/>
                </a:solidFill>
                <a:latin typeface="Saira SemiCondensed ExtraBold"/>
                <a:ea typeface="Saira SemiCondensed ExtraBold"/>
                <a:cs typeface="Saira SemiCondensed ExtraBold"/>
                <a:sym typeface="Saira SemiCondensed ExtraBold"/>
              </a:rPr>
              <a:t>Xbox Series</a:t>
            </a:r>
            <a:endParaRPr sz="2400" dirty="0">
              <a:solidFill>
                <a:schemeClr val="accent4"/>
              </a:solidFill>
              <a:latin typeface="Saira SemiCondensed ExtraBold"/>
              <a:ea typeface="Saira SemiCondensed ExtraBold"/>
              <a:cs typeface="Saira SemiCondensed ExtraBold"/>
              <a:sym typeface="Saira SemiCondensed ExtraBold"/>
            </a:endParaRPr>
          </a:p>
        </p:txBody>
      </p:sp>
      <p:sp>
        <p:nvSpPr>
          <p:cNvPr id="2626" name="Google Shape;2626;p75"/>
          <p:cNvSpPr txBox="1"/>
          <p:nvPr/>
        </p:nvSpPr>
        <p:spPr>
          <a:xfrm>
            <a:off x="3218344" y="2336504"/>
            <a:ext cx="1880700" cy="2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4"/>
                </a:solidFill>
                <a:latin typeface="Saira SemiCondensed ExtraBold"/>
                <a:ea typeface="Dela Gothic One"/>
                <a:cs typeface="Dela Gothic One"/>
                <a:sym typeface="Saira SemiCondensed ExtraBold"/>
              </a:rPr>
              <a:t>Xbox One</a:t>
            </a:r>
            <a:endParaRPr sz="2100" dirty="0">
              <a:solidFill>
                <a:srgbClr val="D6B589"/>
              </a:solidFill>
              <a:latin typeface="Dela Gothic One"/>
              <a:ea typeface="Dela Gothic One"/>
              <a:cs typeface="Dela Gothic One"/>
              <a:sym typeface="Dela Gothic One"/>
            </a:endParaRPr>
          </a:p>
        </p:txBody>
      </p:sp>
      <p:sp>
        <p:nvSpPr>
          <p:cNvPr id="2628" name="Google Shape;2628;p75"/>
          <p:cNvSpPr txBox="1"/>
          <p:nvPr/>
        </p:nvSpPr>
        <p:spPr>
          <a:xfrm>
            <a:off x="114301" y="2371290"/>
            <a:ext cx="1990639" cy="29025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4"/>
                </a:solidFill>
                <a:latin typeface="Saira SemiCondensed ExtraBold"/>
                <a:ea typeface="Saira SemiCondensed ExtraBold"/>
                <a:cs typeface="Saira SemiCondensed ExtraBold"/>
                <a:sym typeface="Saira SemiCondensed ExtraBold"/>
              </a:rPr>
              <a:t>PlayStation 5</a:t>
            </a:r>
            <a:endParaRPr sz="2100" dirty="0">
              <a:solidFill>
                <a:srgbClr val="D6B589"/>
              </a:solidFill>
              <a:latin typeface="Dela Gothic One"/>
              <a:ea typeface="Dela Gothic One"/>
              <a:cs typeface="Dela Gothic One"/>
              <a:sym typeface="Dela Gothic One"/>
            </a:endParaRPr>
          </a:p>
        </p:txBody>
      </p:sp>
      <p:sp>
        <p:nvSpPr>
          <p:cNvPr id="2629" name="Google Shape;2629;p75"/>
          <p:cNvSpPr txBox="1"/>
          <p:nvPr/>
        </p:nvSpPr>
        <p:spPr>
          <a:xfrm>
            <a:off x="-108522" y="1621835"/>
            <a:ext cx="2095500" cy="41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626262"/>
              </a:solidFill>
              <a:latin typeface="Didact Gothic"/>
              <a:ea typeface="Didact Gothic"/>
              <a:cs typeface="Didact Gothic"/>
              <a:sym typeface="Didact Gothic"/>
            </a:endParaRPr>
          </a:p>
        </p:txBody>
      </p:sp>
      <p:sp>
        <p:nvSpPr>
          <p:cNvPr id="2630" name="Google Shape;2630;p75"/>
          <p:cNvSpPr txBox="1"/>
          <p:nvPr/>
        </p:nvSpPr>
        <p:spPr>
          <a:xfrm>
            <a:off x="1554613" y="4243455"/>
            <a:ext cx="1988097" cy="2669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4"/>
                </a:solidFill>
                <a:latin typeface="Saira SemiCondensed ExtraBold"/>
                <a:ea typeface="Saira SemiCondensed ExtraBold"/>
                <a:cs typeface="Saira SemiCondensed ExtraBold"/>
                <a:sym typeface="Saira SemiCondensed ExtraBold"/>
              </a:rPr>
              <a:t>PlayStation 4</a:t>
            </a:r>
            <a:endParaRPr sz="2400" dirty="0">
              <a:solidFill>
                <a:schemeClr val="accent4"/>
              </a:solidFill>
              <a:latin typeface="Saira SemiCondensed ExtraBold"/>
              <a:ea typeface="Saira SemiCondensed ExtraBold"/>
              <a:cs typeface="Saira SemiCondensed ExtraBold"/>
              <a:sym typeface="Saira SemiCondensed ExtraBold"/>
            </a:endParaRPr>
          </a:p>
        </p:txBody>
      </p:sp>
      <p:grpSp>
        <p:nvGrpSpPr>
          <p:cNvPr id="2632" name="Google Shape;2632;p75"/>
          <p:cNvGrpSpPr/>
          <p:nvPr/>
        </p:nvGrpSpPr>
        <p:grpSpPr>
          <a:xfrm>
            <a:off x="736223" y="3180360"/>
            <a:ext cx="527018" cy="427828"/>
            <a:chOff x="1190625" y="728300"/>
            <a:chExt cx="5228350" cy="4244325"/>
          </a:xfrm>
        </p:grpSpPr>
        <p:sp>
          <p:nvSpPr>
            <p:cNvPr id="2633" name="Google Shape;2633;p75"/>
            <p:cNvSpPr/>
            <p:nvPr/>
          </p:nvSpPr>
          <p:spPr>
            <a:xfrm>
              <a:off x="1803325" y="4173600"/>
              <a:ext cx="185675" cy="186300"/>
            </a:xfrm>
            <a:custGeom>
              <a:avLst/>
              <a:gdLst/>
              <a:ahLst/>
              <a:cxnLst/>
              <a:rect l="l" t="t" r="r" b="b"/>
              <a:pathLst>
                <a:path w="7427" h="7452" extrusionOk="0">
                  <a:moveTo>
                    <a:pt x="3726" y="1"/>
                  </a:moveTo>
                  <a:cubicBezTo>
                    <a:pt x="1667" y="1"/>
                    <a:pt x="1" y="1667"/>
                    <a:pt x="1" y="3726"/>
                  </a:cubicBezTo>
                  <a:cubicBezTo>
                    <a:pt x="1"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5"/>
            <p:cNvSpPr/>
            <p:nvPr/>
          </p:nvSpPr>
          <p:spPr>
            <a:xfrm>
              <a:off x="1190625" y="728300"/>
              <a:ext cx="1783025" cy="4244325"/>
            </a:xfrm>
            <a:custGeom>
              <a:avLst/>
              <a:gdLst/>
              <a:ahLst/>
              <a:cxnLst/>
              <a:rect l="l" t="t" r="r" b="b"/>
              <a:pathLst>
                <a:path w="71321" h="169773" extrusionOk="0">
                  <a:moveTo>
                    <a:pt x="18382" y="105878"/>
                  </a:moveTo>
                  <a:cubicBezTo>
                    <a:pt x="21764" y="105878"/>
                    <a:pt x="24509" y="108623"/>
                    <a:pt x="24509" y="112005"/>
                  </a:cubicBezTo>
                  <a:cubicBezTo>
                    <a:pt x="24509" y="115387"/>
                    <a:pt x="21764" y="118132"/>
                    <a:pt x="18382" y="118132"/>
                  </a:cubicBezTo>
                  <a:cubicBezTo>
                    <a:pt x="14999" y="118132"/>
                    <a:pt x="12254" y="115387"/>
                    <a:pt x="12254" y="112005"/>
                  </a:cubicBezTo>
                  <a:cubicBezTo>
                    <a:pt x="12254" y="108623"/>
                    <a:pt x="14999" y="105878"/>
                    <a:pt x="18382" y="105878"/>
                  </a:cubicBezTo>
                  <a:close/>
                  <a:moveTo>
                    <a:pt x="28234" y="125558"/>
                  </a:moveTo>
                  <a:cubicBezTo>
                    <a:pt x="37033" y="125558"/>
                    <a:pt x="44189" y="132740"/>
                    <a:pt x="44189" y="141538"/>
                  </a:cubicBezTo>
                  <a:cubicBezTo>
                    <a:pt x="44189" y="150337"/>
                    <a:pt x="37033" y="157518"/>
                    <a:pt x="28234" y="157518"/>
                  </a:cubicBezTo>
                  <a:cubicBezTo>
                    <a:pt x="19411" y="157518"/>
                    <a:pt x="12254" y="150337"/>
                    <a:pt x="12254" y="141538"/>
                  </a:cubicBezTo>
                  <a:cubicBezTo>
                    <a:pt x="12254" y="132740"/>
                    <a:pt x="19411" y="125558"/>
                    <a:pt x="28234" y="125558"/>
                  </a:cubicBezTo>
                  <a:close/>
                  <a:moveTo>
                    <a:pt x="6127" y="0"/>
                  </a:moveTo>
                  <a:cubicBezTo>
                    <a:pt x="2745" y="0"/>
                    <a:pt x="0" y="2745"/>
                    <a:pt x="0" y="6127"/>
                  </a:cubicBezTo>
                  <a:lnTo>
                    <a:pt x="0" y="163645"/>
                  </a:lnTo>
                  <a:cubicBezTo>
                    <a:pt x="0" y="167027"/>
                    <a:pt x="2745" y="169772"/>
                    <a:pt x="6127" y="169772"/>
                  </a:cubicBezTo>
                  <a:lnTo>
                    <a:pt x="65193" y="169772"/>
                  </a:lnTo>
                  <a:cubicBezTo>
                    <a:pt x="68576" y="169772"/>
                    <a:pt x="71321" y="167027"/>
                    <a:pt x="71321" y="163645"/>
                  </a:cubicBezTo>
                  <a:lnTo>
                    <a:pt x="71321" y="147469"/>
                  </a:lnTo>
                  <a:cubicBezTo>
                    <a:pt x="48944" y="135534"/>
                    <a:pt x="33675" y="111956"/>
                    <a:pt x="33675" y="84874"/>
                  </a:cubicBezTo>
                  <a:cubicBezTo>
                    <a:pt x="33675" y="57816"/>
                    <a:pt x="48944" y="34239"/>
                    <a:pt x="71321" y="22303"/>
                  </a:cubicBezTo>
                  <a:lnTo>
                    <a:pt x="71321" y="6127"/>
                  </a:lnTo>
                  <a:cubicBezTo>
                    <a:pt x="71321" y="2745"/>
                    <a:pt x="68576" y="0"/>
                    <a:pt x="65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5"/>
            <p:cNvSpPr/>
            <p:nvPr/>
          </p:nvSpPr>
          <p:spPr>
            <a:xfrm>
              <a:off x="4635925" y="728300"/>
              <a:ext cx="1783050" cy="4244325"/>
            </a:xfrm>
            <a:custGeom>
              <a:avLst/>
              <a:gdLst/>
              <a:ahLst/>
              <a:cxnLst/>
              <a:rect l="l" t="t" r="r" b="b"/>
              <a:pathLst>
                <a:path w="71322" h="169773" extrusionOk="0">
                  <a:moveTo>
                    <a:pt x="43112" y="125558"/>
                  </a:moveTo>
                  <a:cubicBezTo>
                    <a:pt x="51910" y="125558"/>
                    <a:pt x="59067" y="132740"/>
                    <a:pt x="59067" y="141538"/>
                  </a:cubicBezTo>
                  <a:cubicBezTo>
                    <a:pt x="59067" y="150337"/>
                    <a:pt x="51910" y="157518"/>
                    <a:pt x="43112" y="157518"/>
                  </a:cubicBezTo>
                  <a:cubicBezTo>
                    <a:pt x="34289" y="157518"/>
                    <a:pt x="27132" y="150337"/>
                    <a:pt x="27132" y="141538"/>
                  </a:cubicBezTo>
                  <a:cubicBezTo>
                    <a:pt x="27132" y="132740"/>
                    <a:pt x="34289" y="125558"/>
                    <a:pt x="43112" y="125558"/>
                  </a:cubicBezTo>
                  <a:close/>
                  <a:moveTo>
                    <a:pt x="6128" y="0"/>
                  </a:moveTo>
                  <a:cubicBezTo>
                    <a:pt x="2746" y="0"/>
                    <a:pt x="1" y="2745"/>
                    <a:pt x="1" y="6127"/>
                  </a:cubicBezTo>
                  <a:lnTo>
                    <a:pt x="1" y="22303"/>
                  </a:lnTo>
                  <a:cubicBezTo>
                    <a:pt x="22377" y="34239"/>
                    <a:pt x="37646" y="57816"/>
                    <a:pt x="37646" y="84874"/>
                  </a:cubicBezTo>
                  <a:cubicBezTo>
                    <a:pt x="37646" y="111956"/>
                    <a:pt x="22377" y="135534"/>
                    <a:pt x="1" y="147469"/>
                  </a:cubicBezTo>
                  <a:lnTo>
                    <a:pt x="1" y="163645"/>
                  </a:lnTo>
                  <a:cubicBezTo>
                    <a:pt x="1" y="167027"/>
                    <a:pt x="2746" y="169772"/>
                    <a:pt x="6128" y="169772"/>
                  </a:cubicBezTo>
                  <a:lnTo>
                    <a:pt x="65194" y="169772"/>
                  </a:lnTo>
                  <a:cubicBezTo>
                    <a:pt x="68576" y="169772"/>
                    <a:pt x="71321" y="167027"/>
                    <a:pt x="71321" y="163645"/>
                  </a:cubicBezTo>
                  <a:lnTo>
                    <a:pt x="71321" y="6127"/>
                  </a:lnTo>
                  <a:cubicBezTo>
                    <a:pt x="71321" y="2745"/>
                    <a:pt x="68576" y="0"/>
                    <a:pt x="65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5"/>
            <p:cNvSpPr/>
            <p:nvPr/>
          </p:nvSpPr>
          <p:spPr>
            <a:xfrm>
              <a:off x="5620575" y="4173600"/>
              <a:ext cx="185675" cy="186300"/>
            </a:xfrm>
            <a:custGeom>
              <a:avLst/>
              <a:gdLst/>
              <a:ahLst/>
              <a:cxnLst/>
              <a:rect l="l" t="t" r="r" b="b"/>
              <a:pathLst>
                <a:path w="7427" h="7452" extrusionOk="0">
                  <a:moveTo>
                    <a:pt x="3726" y="1"/>
                  </a:moveTo>
                  <a:cubicBezTo>
                    <a:pt x="1667" y="1"/>
                    <a:pt x="0" y="1667"/>
                    <a:pt x="0" y="3726"/>
                  </a:cubicBezTo>
                  <a:cubicBezTo>
                    <a:pt x="0"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5"/>
            <p:cNvSpPr/>
            <p:nvPr/>
          </p:nvSpPr>
          <p:spPr>
            <a:xfrm>
              <a:off x="2338850" y="1384500"/>
              <a:ext cx="2931875" cy="2931900"/>
            </a:xfrm>
            <a:custGeom>
              <a:avLst/>
              <a:gdLst/>
              <a:ahLst/>
              <a:cxnLst/>
              <a:rect l="l" t="t" r="r" b="b"/>
              <a:pathLst>
                <a:path w="117275" h="117276" extrusionOk="0">
                  <a:moveTo>
                    <a:pt x="65194" y="22966"/>
                  </a:moveTo>
                  <a:cubicBezTo>
                    <a:pt x="68600" y="22966"/>
                    <a:pt x="71321" y="25711"/>
                    <a:pt x="71321" y="29093"/>
                  </a:cubicBezTo>
                  <a:cubicBezTo>
                    <a:pt x="71321" y="32475"/>
                    <a:pt x="68600" y="35220"/>
                    <a:pt x="65194" y="35220"/>
                  </a:cubicBezTo>
                  <a:lnTo>
                    <a:pt x="52082" y="35220"/>
                  </a:lnTo>
                  <a:cubicBezTo>
                    <a:pt x="48699" y="35220"/>
                    <a:pt x="45954" y="32475"/>
                    <a:pt x="45954" y="29093"/>
                  </a:cubicBezTo>
                  <a:cubicBezTo>
                    <a:pt x="45954" y="25711"/>
                    <a:pt x="48699" y="22966"/>
                    <a:pt x="52082" y="22966"/>
                  </a:cubicBezTo>
                  <a:close/>
                  <a:moveTo>
                    <a:pt x="71762" y="78748"/>
                  </a:moveTo>
                  <a:cubicBezTo>
                    <a:pt x="75144" y="78748"/>
                    <a:pt x="77889" y="81493"/>
                    <a:pt x="77889" y="84875"/>
                  </a:cubicBezTo>
                  <a:cubicBezTo>
                    <a:pt x="77889" y="88282"/>
                    <a:pt x="75144" y="91002"/>
                    <a:pt x="71762" y="91002"/>
                  </a:cubicBezTo>
                  <a:lnTo>
                    <a:pt x="45513" y="91002"/>
                  </a:lnTo>
                  <a:cubicBezTo>
                    <a:pt x="42131" y="91002"/>
                    <a:pt x="39386" y="88282"/>
                    <a:pt x="39386" y="84875"/>
                  </a:cubicBezTo>
                  <a:cubicBezTo>
                    <a:pt x="39386" y="81493"/>
                    <a:pt x="42131" y="78748"/>
                    <a:pt x="45513" y="78748"/>
                  </a:cubicBezTo>
                  <a:close/>
                  <a:moveTo>
                    <a:pt x="58650" y="1"/>
                  </a:moveTo>
                  <a:cubicBezTo>
                    <a:pt x="26323" y="1"/>
                    <a:pt x="0" y="26299"/>
                    <a:pt x="0" y="58626"/>
                  </a:cubicBezTo>
                  <a:cubicBezTo>
                    <a:pt x="0" y="90953"/>
                    <a:pt x="26323" y="117275"/>
                    <a:pt x="58650" y="117275"/>
                  </a:cubicBezTo>
                  <a:cubicBezTo>
                    <a:pt x="90977" y="117275"/>
                    <a:pt x="117275" y="90953"/>
                    <a:pt x="117275" y="58626"/>
                  </a:cubicBezTo>
                  <a:cubicBezTo>
                    <a:pt x="117275" y="26299"/>
                    <a:pt x="90977" y="1"/>
                    <a:pt x="58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5"/>
            <p:cNvSpPr/>
            <p:nvPr/>
          </p:nvSpPr>
          <p:spPr>
            <a:xfrm>
              <a:off x="3279975" y="892500"/>
              <a:ext cx="1049625" cy="265325"/>
            </a:xfrm>
            <a:custGeom>
              <a:avLst/>
              <a:gdLst/>
              <a:ahLst/>
              <a:cxnLst/>
              <a:rect l="l" t="t" r="r" b="b"/>
              <a:pathLst>
                <a:path w="41985" h="10613" extrusionOk="0">
                  <a:moveTo>
                    <a:pt x="1" y="0"/>
                  </a:moveTo>
                  <a:lnTo>
                    <a:pt x="1" y="10613"/>
                  </a:lnTo>
                  <a:cubicBezTo>
                    <a:pt x="6643" y="8529"/>
                    <a:pt x="13701" y="7427"/>
                    <a:pt x="21005" y="7427"/>
                  </a:cubicBezTo>
                  <a:cubicBezTo>
                    <a:pt x="28309" y="7427"/>
                    <a:pt x="35367" y="8529"/>
                    <a:pt x="41984" y="10613"/>
                  </a:cubicBezTo>
                  <a:lnTo>
                    <a:pt x="419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5"/>
            <p:cNvSpPr/>
            <p:nvPr/>
          </p:nvSpPr>
          <p:spPr>
            <a:xfrm>
              <a:off x="3279975" y="4543075"/>
              <a:ext cx="1049625" cy="265325"/>
            </a:xfrm>
            <a:custGeom>
              <a:avLst/>
              <a:gdLst/>
              <a:ahLst/>
              <a:cxnLst/>
              <a:rect l="l" t="t" r="r" b="b"/>
              <a:pathLst>
                <a:path w="41985" h="10613" extrusionOk="0">
                  <a:moveTo>
                    <a:pt x="1" y="1"/>
                  </a:moveTo>
                  <a:lnTo>
                    <a:pt x="1" y="10613"/>
                  </a:lnTo>
                  <a:lnTo>
                    <a:pt x="41984" y="10613"/>
                  </a:lnTo>
                  <a:lnTo>
                    <a:pt x="41984" y="1"/>
                  </a:lnTo>
                  <a:cubicBezTo>
                    <a:pt x="35367" y="2059"/>
                    <a:pt x="28309" y="3187"/>
                    <a:pt x="21005" y="3187"/>
                  </a:cubicBezTo>
                  <a:cubicBezTo>
                    <a:pt x="13701" y="3187"/>
                    <a:pt x="6643" y="20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0" name="Google Shape;2640;p75"/>
          <p:cNvSpPr/>
          <p:nvPr/>
        </p:nvSpPr>
        <p:spPr>
          <a:xfrm>
            <a:off x="5161806" y="3136101"/>
            <a:ext cx="425065" cy="425065"/>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1" name="Google Shape;2641;p75"/>
          <p:cNvGrpSpPr/>
          <p:nvPr/>
        </p:nvGrpSpPr>
        <p:grpSpPr>
          <a:xfrm>
            <a:off x="3680799" y="3208411"/>
            <a:ext cx="527018" cy="328575"/>
            <a:chOff x="1190625" y="1218475"/>
            <a:chExt cx="5228350" cy="3259675"/>
          </a:xfrm>
        </p:grpSpPr>
        <p:sp>
          <p:nvSpPr>
            <p:cNvPr id="2642" name="Google Shape;2642;p75"/>
            <p:cNvSpPr/>
            <p:nvPr/>
          </p:nvSpPr>
          <p:spPr>
            <a:xfrm>
              <a:off x="4614500" y="2509475"/>
              <a:ext cx="677675" cy="677675"/>
            </a:xfrm>
            <a:custGeom>
              <a:avLst/>
              <a:gdLst/>
              <a:ahLst/>
              <a:cxnLst/>
              <a:rect l="l" t="t" r="r" b="b"/>
              <a:pathLst>
                <a:path w="27107" h="27107" extrusionOk="0">
                  <a:moveTo>
                    <a:pt x="13553" y="0"/>
                  </a:moveTo>
                  <a:cubicBezTo>
                    <a:pt x="6078" y="0"/>
                    <a:pt x="0" y="6078"/>
                    <a:pt x="0" y="13553"/>
                  </a:cubicBezTo>
                  <a:cubicBezTo>
                    <a:pt x="0" y="21029"/>
                    <a:pt x="6078" y="27107"/>
                    <a:pt x="13553" y="27107"/>
                  </a:cubicBezTo>
                  <a:cubicBezTo>
                    <a:pt x="21029" y="27107"/>
                    <a:pt x="27107" y="21029"/>
                    <a:pt x="27107" y="13553"/>
                  </a:cubicBezTo>
                  <a:cubicBezTo>
                    <a:pt x="27107" y="6078"/>
                    <a:pt x="21029" y="0"/>
                    <a:pt x="135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5"/>
            <p:cNvSpPr/>
            <p:nvPr/>
          </p:nvSpPr>
          <p:spPr>
            <a:xfrm>
              <a:off x="2317400" y="2509475"/>
              <a:ext cx="678300" cy="677675"/>
            </a:xfrm>
            <a:custGeom>
              <a:avLst/>
              <a:gdLst/>
              <a:ahLst/>
              <a:cxnLst/>
              <a:rect l="l" t="t" r="r" b="b"/>
              <a:pathLst>
                <a:path w="27132" h="27107" extrusionOk="0">
                  <a:moveTo>
                    <a:pt x="13554" y="0"/>
                  </a:moveTo>
                  <a:cubicBezTo>
                    <a:pt x="6079" y="0"/>
                    <a:pt x="1" y="6078"/>
                    <a:pt x="1" y="13553"/>
                  </a:cubicBezTo>
                  <a:cubicBezTo>
                    <a:pt x="1" y="21029"/>
                    <a:pt x="6079" y="27107"/>
                    <a:pt x="13554" y="27107"/>
                  </a:cubicBezTo>
                  <a:cubicBezTo>
                    <a:pt x="21029" y="27107"/>
                    <a:pt x="27132" y="21029"/>
                    <a:pt x="27132" y="13553"/>
                  </a:cubicBezTo>
                  <a:cubicBezTo>
                    <a:pt x="27132" y="6078"/>
                    <a:pt x="21029" y="0"/>
                    <a:pt x="135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5"/>
            <p:cNvSpPr/>
            <p:nvPr/>
          </p:nvSpPr>
          <p:spPr>
            <a:xfrm>
              <a:off x="1190625" y="1218475"/>
              <a:ext cx="5228350" cy="3259675"/>
            </a:xfrm>
            <a:custGeom>
              <a:avLst/>
              <a:gdLst/>
              <a:ahLst/>
              <a:cxnLst/>
              <a:rect l="l" t="t" r="r" b="b"/>
              <a:pathLst>
                <a:path w="209134" h="130387" extrusionOk="0">
                  <a:moveTo>
                    <a:pt x="58625" y="39386"/>
                  </a:moveTo>
                  <a:cubicBezTo>
                    <a:pt x="72865" y="39386"/>
                    <a:pt x="84457" y="50954"/>
                    <a:pt x="84457" y="65193"/>
                  </a:cubicBezTo>
                  <a:cubicBezTo>
                    <a:pt x="84457" y="79433"/>
                    <a:pt x="72865" y="91001"/>
                    <a:pt x="58625" y="91001"/>
                  </a:cubicBezTo>
                  <a:cubicBezTo>
                    <a:pt x="44385" y="91001"/>
                    <a:pt x="32817" y="79433"/>
                    <a:pt x="32817" y="65193"/>
                  </a:cubicBezTo>
                  <a:cubicBezTo>
                    <a:pt x="32817" y="50954"/>
                    <a:pt x="44385" y="39386"/>
                    <a:pt x="58625" y="39386"/>
                  </a:cubicBezTo>
                  <a:close/>
                  <a:moveTo>
                    <a:pt x="150508" y="39386"/>
                  </a:moveTo>
                  <a:cubicBezTo>
                    <a:pt x="164748" y="39386"/>
                    <a:pt x="176316" y="50954"/>
                    <a:pt x="176316" y="65193"/>
                  </a:cubicBezTo>
                  <a:cubicBezTo>
                    <a:pt x="176316" y="79433"/>
                    <a:pt x="164748" y="91001"/>
                    <a:pt x="150508" y="91001"/>
                  </a:cubicBezTo>
                  <a:cubicBezTo>
                    <a:pt x="136269" y="91001"/>
                    <a:pt x="124701" y="79433"/>
                    <a:pt x="124701" y="65193"/>
                  </a:cubicBezTo>
                  <a:cubicBezTo>
                    <a:pt x="124701" y="50954"/>
                    <a:pt x="136269" y="39386"/>
                    <a:pt x="150508" y="39386"/>
                  </a:cubicBezTo>
                  <a:close/>
                  <a:moveTo>
                    <a:pt x="25808" y="0"/>
                  </a:moveTo>
                  <a:cubicBezTo>
                    <a:pt x="11740" y="0"/>
                    <a:pt x="0" y="11397"/>
                    <a:pt x="0" y="25808"/>
                  </a:cubicBezTo>
                  <a:lnTo>
                    <a:pt x="0" y="104579"/>
                  </a:lnTo>
                  <a:cubicBezTo>
                    <a:pt x="0" y="119039"/>
                    <a:pt x="11789" y="130387"/>
                    <a:pt x="25808" y="130387"/>
                  </a:cubicBezTo>
                  <a:lnTo>
                    <a:pt x="63576" y="130387"/>
                  </a:lnTo>
                  <a:cubicBezTo>
                    <a:pt x="70487" y="130387"/>
                    <a:pt x="76958" y="127715"/>
                    <a:pt x="81859" y="122813"/>
                  </a:cubicBezTo>
                  <a:lnTo>
                    <a:pt x="94996" y="109701"/>
                  </a:lnTo>
                  <a:cubicBezTo>
                    <a:pt x="97496" y="107177"/>
                    <a:pt x="101001" y="105731"/>
                    <a:pt x="104579" y="105731"/>
                  </a:cubicBezTo>
                  <a:cubicBezTo>
                    <a:pt x="108157" y="105731"/>
                    <a:pt x="111637" y="107177"/>
                    <a:pt x="114162" y="109701"/>
                  </a:cubicBezTo>
                  <a:lnTo>
                    <a:pt x="127299" y="122838"/>
                  </a:lnTo>
                  <a:cubicBezTo>
                    <a:pt x="132176" y="127715"/>
                    <a:pt x="138671" y="130387"/>
                    <a:pt x="145558" y="130387"/>
                  </a:cubicBezTo>
                  <a:lnTo>
                    <a:pt x="183326" y="130387"/>
                  </a:lnTo>
                  <a:cubicBezTo>
                    <a:pt x="197418" y="130387"/>
                    <a:pt x="209133" y="118990"/>
                    <a:pt x="209133" y="104579"/>
                  </a:cubicBezTo>
                  <a:lnTo>
                    <a:pt x="209133" y="25808"/>
                  </a:lnTo>
                  <a:cubicBezTo>
                    <a:pt x="209133" y="11348"/>
                    <a:pt x="197369" y="0"/>
                    <a:pt x="1833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5" name="Google Shape;2645;p75"/>
          <p:cNvGrpSpPr/>
          <p:nvPr/>
        </p:nvGrpSpPr>
        <p:grpSpPr>
          <a:xfrm>
            <a:off x="2203533" y="3106963"/>
            <a:ext cx="527018" cy="527018"/>
            <a:chOff x="1190625" y="238125"/>
            <a:chExt cx="5228350" cy="5228350"/>
          </a:xfrm>
        </p:grpSpPr>
        <p:sp>
          <p:nvSpPr>
            <p:cNvPr id="2646" name="Google Shape;2646;p75"/>
            <p:cNvSpPr/>
            <p:nvPr/>
          </p:nvSpPr>
          <p:spPr>
            <a:xfrm>
              <a:off x="2995675" y="2043175"/>
              <a:ext cx="1618850" cy="1618850"/>
            </a:xfrm>
            <a:custGeom>
              <a:avLst/>
              <a:gdLst/>
              <a:ahLst/>
              <a:cxnLst/>
              <a:rect l="l" t="t" r="r" b="b"/>
              <a:pathLst>
                <a:path w="64754" h="64754" extrusionOk="0">
                  <a:moveTo>
                    <a:pt x="32377" y="1"/>
                  </a:moveTo>
                  <a:cubicBezTo>
                    <a:pt x="14510" y="1"/>
                    <a:pt x="1" y="14510"/>
                    <a:pt x="1" y="32377"/>
                  </a:cubicBezTo>
                  <a:cubicBezTo>
                    <a:pt x="1" y="50219"/>
                    <a:pt x="14510" y="64753"/>
                    <a:pt x="32377" y="64753"/>
                  </a:cubicBezTo>
                  <a:cubicBezTo>
                    <a:pt x="50219" y="64753"/>
                    <a:pt x="64753" y="50219"/>
                    <a:pt x="64753" y="32377"/>
                  </a:cubicBezTo>
                  <a:cubicBezTo>
                    <a:pt x="64753" y="14510"/>
                    <a:pt x="50219" y="1"/>
                    <a:pt x="323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5"/>
            <p:cNvSpPr/>
            <p:nvPr/>
          </p:nvSpPr>
          <p:spPr>
            <a:xfrm>
              <a:off x="1190625" y="238125"/>
              <a:ext cx="5228350" cy="5228350"/>
            </a:xfrm>
            <a:custGeom>
              <a:avLst/>
              <a:gdLst/>
              <a:ahLst/>
              <a:cxnLst/>
              <a:rect l="l" t="t" r="r" b="b"/>
              <a:pathLst>
                <a:path w="209134" h="209134" extrusionOk="0">
                  <a:moveTo>
                    <a:pt x="104579" y="38503"/>
                  </a:moveTo>
                  <a:cubicBezTo>
                    <a:pt x="132936" y="38503"/>
                    <a:pt x="157175" y="56468"/>
                    <a:pt x="166513" y="81639"/>
                  </a:cubicBezTo>
                  <a:lnTo>
                    <a:pt x="145705" y="87202"/>
                  </a:lnTo>
                  <a:cubicBezTo>
                    <a:pt x="147273" y="90928"/>
                    <a:pt x="148352" y="94898"/>
                    <a:pt x="148866" y="99040"/>
                  </a:cubicBezTo>
                  <a:lnTo>
                    <a:pt x="169699" y="93452"/>
                  </a:lnTo>
                  <a:cubicBezTo>
                    <a:pt x="170311" y="97079"/>
                    <a:pt x="170630" y="100780"/>
                    <a:pt x="170630" y="104579"/>
                  </a:cubicBezTo>
                  <a:cubicBezTo>
                    <a:pt x="170630" y="138940"/>
                    <a:pt x="144259" y="167248"/>
                    <a:pt x="110706" y="170360"/>
                  </a:cubicBezTo>
                  <a:lnTo>
                    <a:pt x="110706" y="148793"/>
                  </a:lnTo>
                  <a:cubicBezTo>
                    <a:pt x="108696" y="149062"/>
                    <a:pt x="106638" y="149209"/>
                    <a:pt x="104579" y="149209"/>
                  </a:cubicBezTo>
                  <a:cubicBezTo>
                    <a:pt x="102496" y="149209"/>
                    <a:pt x="100461" y="149062"/>
                    <a:pt x="98452" y="148793"/>
                  </a:cubicBezTo>
                  <a:lnTo>
                    <a:pt x="98452" y="170360"/>
                  </a:lnTo>
                  <a:cubicBezTo>
                    <a:pt x="64875" y="167248"/>
                    <a:pt x="38503" y="138940"/>
                    <a:pt x="38503" y="104579"/>
                  </a:cubicBezTo>
                  <a:cubicBezTo>
                    <a:pt x="38503" y="100780"/>
                    <a:pt x="38822" y="97079"/>
                    <a:pt x="39435" y="93452"/>
                  </a:cubicBezTo>
                  <a:lnTo>
                    <a:pt x="60292" y="99040"/>
                  </a:lnTo>
                  <a:cubicBezTo>
                    <a:pt x="60782" y="94898"/>
                    <a:pt x="61885" y="90928"/>
                    <a:pt x="63453" y="87202"/>
                  </a:cubicBezTo>
                  <a:lnTo>
                    <a:pt x="42621" y="81639"/>
                  </a:lnTo>
                  <a:cubicBezTo>
                    <a:pt x="51959" y="56468"/>
                    <a:pt x="76198" y="38503"/>
                    <a:pt x="104579" y="38503"/>
                  </a:cubicBezTo>
                  <a:close/>
                  <a:moveTo>
                    <a:pt x="104579" y="0"/>
                  </a:moveTo>
                  <a:cubicBezTo>
                    <a:pt x="46910" y="0"/>
                    <a:pt x="0" y="46910"/>
                    <a:pt x="0" y="104579"/>
                  </a:cubicBezTo>
                  <a:cubicBezTo>
                    <a:pt x="0" y="162224"/>
                    <a:pt x="46910" y="209133"/>
                    <a:pt x="104579" y="209133"/>
                  </a:cubicBezTo>
                  <a:cubicBezTo>
                    <a:pt x="162224" y="209133"/>
                    <a:pt x="209133" y="162224"/>
                    <a:pt x="209133" y="104579"/>
                  </a:cubicBezTo>
                  <a:cubicBezTo>
                    <a:pt x="209133" y="46910"/>
                    <a:pt x="162224" y="0"/>
                    <a:pt x="1045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2620;p75">
            <a:extLst>
              <a:ext uri="{FF2B5EF4-FFF2-40B4-BE49-F238E27FC236}">
                <a16:creationId xmlns:a16="http://schemas.microsoft.com/office/drawing/2014/main" id="{D44CF485-F48B-4DE8-8906-42ECEB8F951B}"/>
              </a:ext>
            </a:extLst>
          </p:cNvPr>
          <p:cNvSpPr/>
          <p:nvPr/>
        </p:nvSpPr>
        <p:spPr>
          <a:xfrm>
            <a:off x="7548830" y="2865123"/>
            <a:ext cx="1072800" cy="10731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621;p75">
            <a:extLst>
              <a:ext uri="{FF2B5EF4-FFF2-40B4-BE49-F238E27FC236}">
                <a16:creationId xmlns:a16="http://schemas.microsoft.com/office/drawing/2014/main" id="{F9952445-E8DC-4560-A1FF-0DE3065AE3F9}"/>
              </a:ext>
            </a:extLst>
          </p:cNvPr>
          <p:cNvSpPr/>
          <p:nvPr/>
        </p:nvSpPr>
        <p:spPr>
          <a:xfrm>
            <a:off x="7678002" y="3010128"/>
            <a:ext cx="798900" cy="798900"/>
          </a:xfrm>
          <a:prstGeom prst="ellipse">
            <a:avLst/>
          </a:pr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5120;p86">
            <a:extLst>
              <a:ext uri="{FF2B5EF4-FFF2-40B4-BE49-F238E27FC236}">
                <a16:creationId xmlns:a16="http://schemas.microsoft.com/office/drawing/2014/main" id="{F5129C17-F974-427B-B86C-06F4CEB7D257}"/>
              </a:ext>
            </a:extLst>
          </p:cNvPr>
          <p:cNvGrpSpPr/>
          <p:nvPr/>
        </p:nvGrpSpPr>
        <p:grpSpPr>
          <a:xfrm>
            <a:off x="7886895" y="3201169"/>
            <a:ext cx="400007" cy="459572"/>
            <a:chOff x="1527600" y="238125"/>
            <a:chExt cx="4550700" cy="5228350"/>
          </a:xfrm>
        </p:grpSpPr>
        <p:sp>
          <p:nvSpPr>
            <p:cNvPr id="85" name="Google Shape;5121;p86">
              <a:extLst>
                <a:ext uri="{FF2B5EF4-FFF2-40B4-BE49-F238E27FC236}">
                  <a16:creationId xmlns:a16="http://schemas.microsoft.com/office/drawing/2014/main" id="{F22D9406-BF14-45BA-B5BD-86B5A377EEE3}"/>
                </a:ext>
              </a:extLst>
            </p:cNvPr>
            <p:cNvSpPr/>
            <p:nvPr/>
          </p:nvSpPr>
          <p:spPr>
            <a:xfrm>
              <a:off x="1527600" y="973375"/>
              <a:ext cx="338875" cy="2609600"/>
            </a:xfrm>
            <a:custGeom>
              <a:avLst/>
              <a:gdLst/>
              <a:ahLst/>
              <a:cxnLst/>
              <a:rect l="l" t="t" r="r" b="b"/>
              <a:pathLst>
                <a:path w="13555" h="104384" extrusionOk="0">
                  <a:moveTo>
                    <a:pt x="13554" y="1"/>
                  </a:moveTo>
                  <a:lnTo>
                    <a:pt x="1790" y="11765"/>
                  </a:lnTo>
                  <a:cubicBezTo>
                    <a:pt x="638" y="12917"/>
                    <a:pt x="1" y="14461"/>
                    <a:pt x="1" y="16103"/>
                  </a:cubicBezTo>
                  <a:lnTo>
                    <a:pt x="1" y="88281"/>
                  </a:lnTo>
                  <a:cubicBezTo>
                    <a:pt x="1" y="89899"/>
                    <a:pt x="638" y="91467"/>
                    <a:pt x="1790" y="92619"/>
                  </a:cubicBezTo>
                  <a:lnTo>
                    <a:pt x="13554" y="104383"/>
                  </a:lnTo>
                  <a:lnTo>
                    <a:pt x="135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122;p86">
              <a:extLst>
                <a:ext uri="{FF2B5EF4-FFF2-40B4-BE49-F238E27FC236}">
                  <a16:creationId xmlns:a16="http://schemas.microsoft.com/office/drawing/2014/main" id="{C99247CF-EFDE-407B-98FF-9D9322FE90B9}"/>
                </a:ext>
              </a:extLst>
            </p:cNvPr>
            <p:cNvSpPr/>
            <p:nvPr/>
          </p:nvSpPr>
          <p:spPr>
            <a:xfrm>
              <a:off x="5738825" y="973375"/>
              <a:ext cx="339475" cy="2609600"/>
            </a:xfrm>
            <a:custGeom>
              <a:avLst/>
              <a:gdLst/>
              <a:ahLst/>
              <a:cxnLst/>
              <a:rect l="l" t="t" r="r" b="b"/>
              <a:pathLst>
                <a:path w="13579" h="104384" extrusionOk="0">
                  <a:moveTo>
                    <a:pt x="1" y="1"/>
                  </a:moveTo>
                  <a:lnTo>
                    <a:pt x="1" y="104383"/>
                  </a:lnTo>
                  <a:lnTo>
                    <a:pt x="11789" y="92619"/>
                  </a:lnTo>
                  <a:cubicBezTo>
                    <a:pt x="12917" y="91467"/>
                    <a:pt x="13578" y="89899"/>
                    <a:pt x="13578" y="88281"/>
                  </a:cubicBezTo>
                  <a:lnTo>
                    <a:pt x="13578" y="16103"/>
                  </a:lnTo>
                  <a:cubicBezTo>
                    <a:pt x="13578" y="14461"/>
                    <a:pt x="12917" y="12917"/>
                    <a:pt x="11789" y="11765"/>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123;p86">
              <a:extLst>
                <a:ext uri="{FF2B5EF4-FFF2-40B4-BE49-F238E27FC236}">
                  <a16:creationId xmlns:a16="http://schemas.microsoft.com/office/drawing/2014/main" id="{1FC206F1-166E-479F-9BC2-A7E5462B2C8D}"/>
                </a:ext>
              </a:extLst>
            </p:cNvPr>
            <p:cNvSpPr/>
            <p:nvPr/>
          </p:nvSpPr>
          <p:spPr>
            <a:xfrm>
              <a:off x="2172800" y="238125"/>
              <a:ext cx="3259700" cy="5228350"/>
            </a:xfrm>
            <a:custGeom>
              <a:avLst/>
              <a:gdLst/>
              <a:ahLst/>
              <a:cxnLst/>
              <a:rect l="l" t="t" r="r" b="b"/>
              <a:pathLst>
                <a:path w="130388" h="209134" extrusionOk="0">
                  <a:moveTo>
                    <a:pt x="84899" y="160802"/>
                  </a:moveTo>
                  <a:cubicBezTo>
                    <a:pt x="88281" y="160802"/>
                    <a:pt x="91026" y="163523"/>
                    <a:pt x="91026" y="166929"/>
                  </a:cubicBezTo>
                  <a:cubicBezTo>
                    <a:pt x="91026" y="170311"/>
                    <a:pt x="88281" y="173056"/>
                    <a:pt x="84899" y="173056"/>
                  </a:cubicBezTo>
                  <a:lnTo>
                    <a:pt x="45513" y="173056"/>
                  </a:lnTo>
                  <a:cubicBezTo>
                    <a:pt x="42131" y="173056"/>
                    <a:pt x="39386" y="170311"/>
                    <a:pt x="39386" y="166929"/>
                  </a:cubicBezTo>
                  <a:cubicBezTo>
                    <a:pt x="39386" y="163523"/>
                    <a:pt x="42131" y="160802"/>
                    <a:pt x="45513" y="160802"/>
                  </a:cubicBezTo>
                  <a:close/>
                  <a:moveTo>
                    <a:pt x="19264" y="0"/>
                  </a:moveTo>
                  <a:cubicBezTo>
                    <a:pt x="8530" y="0"/>
                    <a:pt x="1" y="8701"/>
                    <a:pt x="1" y="19264"/>
                  </a:cubicBezTo>
                  <a:lnTo>
                    <a:pt x="1" y="143940"/>
                  </a:lnTo>
                  <a:cubicBezTo>
                    <a:pt x="1" y="179894"/>
                    <a:pt x="29264" y="209133"/>
                    <a:pt x="65194" y="209133"/>
                  </a:cubicBezTo>
                  <a:cubicBezTo>
                    <a:pt x="101148" y="209133"/>
                    <a:pt x="130387" y="179894"/>
                    <a:pt x="130387" y="143940"/>
                  </a:cubicBezTo>
                  <a:lnTo>
                    <a:pt x="130387" y="19264"/>
                  </a:lnTo>
                  <a:cubicBezTo>
                    <a:pt x="130387" y="8529"/>
                    <a:pt x="121687" y="0"/>
                    <a:pt x="111148" y="0"/>
                  </a:cubicBezTo>
                  <a:lnTo>
                    <a:pt x="77326" y="0"/>
                  </a:lnTo>
                  <a:cubicBezTo>
                    <a:pt x="75218" y="0"/>
                    <a:pt x="73208" y="368"/>
                    <a:pt x="71321" y="1005"/>
                  </a:cubicBezTo>
                  <a:lnTo>
                    <a:pt x="71321" y="33822"/>
                  </a:lnTo>
                  <a:cubicBezTo>
                    <a:pt x="78943" y="36396"/>
                    <a:pt x="84458" y="43601"/>
                    <a:pt x="84458" y="52057"/>
                  </a:cubicBezTo>
                  <a:lnTo>
                    <a:pt x="84458" y="71762"/>
                  </a:lnTo>
                  <a:cubicBezTo>
                    <a:pt x="84458" y="80242"/>
                    <a:pt x="78943" y="87447"/>
                    <a:pt x="71321" y="89996"/>
                  </a:cubicBezTo>
                  <a:lnTo>
                    <a:pt x="71321" y="104579"/>
                  </a:lnTo>
                  <a:cubicBezTo>
                    <a:pt x="71321" y="107961"/>
                    <a:pt x="68576" y="110706"/>
                    <a:pt x="65194" y="110706"/>
                  </a:cubicBezTo>
                  <a:cubicBezTo>
                    <a:pt x="61812" y="110706"/>
                    <a:pt x="59067" y="107961"/>
                    <a:pt x="59067" y="104579"/>
                  </a:cubicBezTo>
                  <a:lnTo>
                    <a:pt x="59067" y="89996"/>
                  </a:lnTo>
                  <a:cubicBezTo>
                    <a:pt x="51444" y="87447"/>
                    <a:pt x="45955" y="80242"/>
                    <a:pt x="45955" y="71762"/>
                  </a:cubicBezTo>
                  <a:lnTo>
                    <a:pt x="45955" y="52057"/>
                  </a:lnTo>
                  <a:cubicBezTo>
                    <a:pt x="45955" y="43601"/>
                    <a:pt x="51444" y="36396"/>
                    <a:pt x="59067" y="33822"/>
                  </a:cubicBezTo>
                  <a:lnTo>
                    <a:pt x="59067" y="1005"/>
                  </a:lnTo>
                  <a:cubicBezTo>
                    <a:pt x="57204" y="368"/>
                    <a:pt x="55194" y="0"/>
                    <a:pt x="530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124;p86">
              <a:extLst>
                <a:ext uri="{FF2B5EF4-FFF2-40B4-BE49-F238E27FC236}">
                  <a16:creationId xmlns:a16="http://schemas.microsoft.com/office/drawing/2014/main" id="{9DBF72C0-E9F6-4729-91E8-B66F4719776E}"/>
                </a:ext>
              </a:extLst>
            </p:cNvPr>
            <p:cNvSpPr/>
            <p:nvPr/>
          </p:nvSpPr>
          <p:spPr>
            <a:xfrm>
              <a:off x="3628000" y="1364900"/>
              <a:ext cx="349900" cy="841900"/>
            </a:xfrm>
            <a:custGeom>
              <a:avLst/>
              <a:gdLst/>
              <a:ahLst/>
              <a:cxnLst/>
              <a:rect l="l" t="t" r="r" b="b"/>
              <a:pathLst>
                <a:path w="13996" h="33676" extrusionOk="0">
                  <a:moveTo>
                    <a:pt x="6986" y="1"/>
                  </a:moveTo>
                  <a:cubicBezTo>
                    <a:pt x="3138" y="1"/>
                    <a:pt x="1" y="3138"/>
                    <a:pt x="1" y="6986"/>
                  </a:cubicBezTo>
                  <a:lnTo>
                    <a:pt x="1" y="26691"/>
                  </a:lnTo>
                  <a:cubicBezTo>
                    <a:pt x="1" y="30539"/>
                    <a:pt x="3138" y="33676"/>
                    <a:pt x="6986" y="33676"/>
                  </a:cubicBezTo>
                  <a:cubicBezTo>
                    <a:pt x="10858" y="33676"/>
                    <a:pt x="13995" y="30539"/>
                    <a:pt x="13995" y="26691"/>
                  </a:cubicBezTo>
                  <a:lnTo>
                    <a:pt x="13995" y="6986"/>
                  </a:lnTo>
                  <a:cubicBezTo>
                    <a:pt x="13995" y="3138"/>
                    <a:pt x="10858" y="1"/>
                    <a:pt x="69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2620;p75">
            <a:extLst>
              <a:ext uri="{FF2B5EF4-FFF2-40B4-BE49-F238E27FC236}">
                <a16:creationId xmlns:a16="http://schemas.microsoft.com/office/drawing/2014/main" id="{646B506A-6061-479D-8547-8A354BD31A5E}"/>
              </a:ext>
            </a:extLst>
          </p:cNvPr>
          <p:cNvSpPr/>
          <p:nvPr/>
        </p:nvSpPr>
        <p:spPr>
          <a:xfrm>
            <a:off x="6177508" y="2837587"/>
            <a:ext cx="1072800" cy="10731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621;p75">
            <a:extLst>
              <a:ext uri="{FF2B5EF4-FFF2-40B4-BE49-F238E27FC236}">
                <a16:creationId xmlns:a16="http://schemas.microsoft.com/office/drawing/2014/main" id="{BDBF3ED5-3515-4588-9CDC-8C2C248821E6}"/>
              </a:ext>
            </a:extLst>
          </p:cNvPr>
          <p:cNvSpPr/>
          <p:nvPr/>
        </p:nvSpPr>
        <p:spPr>
          <a:xfrm>
            <a:off x="6314570" y="2974661"/>
            <a:ext cx="798900" cy="798900"/>
          </a:xfrm>
          <a:prstGeom prst="ellipse">
            <a:avLst/>
          </a:pr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5173;p86">
            <a:extLst>
              <a:ext uri="{FF2B5EF4-FFF2-40B4-BE49-F238E27FC236}">
                <a16:creationId xmlns:a16="http://schemas.microsoft.com/office/drawing/2014/main" id="{C6221B84-5784-431D-9EE9-E9976ADB4C85}"/>
              </a:ext>
            </a:extLst>
          </p:cNvPr>
          <p:cNvGrpSpPr/>
          <p:nvPr/>
        </p:nvGrpSpPr>
        <p:grpSpPr>
          <a:xfrm>
            <a:off x="6499081" y="3260207"/>
            <a:ext cx="479963" cy="269091"/>
            <a:chOff x="1190625" y="1382050"/>
            <a:chExt cx="5228350" cy="2931275"/>
          </a:xfrm>
        </p:grpSpPr>
        <p:sp>
          <p:nvSpPr>
            <p:cNvPr id="99" name="Google Shape;5174;p86">
              <a:extLst>
                <a:ext uri="{FF2B5EF4-FFF2-40B4-BE49-F238E27FC236}">
                  <a16:creationId xmlns:a16="http://schemas.microsoft.com/office/drawing/2014/main" id="{4B49D665-363C-4DAF-9DED-9F5D26CC76A9}"/>
                </a:ext>
              </a:extLst>
            </p:cNvPr>
            <p:cNvSpPr/>
            <p:nvPr/>
          </p:nvSpPr>
          <p:spPr>
            <a:xfrm>
              <a:off x="1343800" y="2016225"/>
              <a:ext cx="678300" cy="678300"/>
            </a:xfrm>
            <a:custGeom>
              <a:avLst/>
              <a:gdLst/>
              <a:ahLst/>
              <a:cxnLst/>
              <a:rect l="l" t="t" r="r" b="b"/>
              <a:pathLst>
                <a:path w="27132" h="27132" extrusionOk="0">
                  <a:moveTo>
                    <a:pt x="13554" y="0"/>
                  </a:moveTo>
                  <a:cubicBezTo>
                    <a:pt x="6078" y="0"/>
                    <a:pt x="0" y="6079"/>
                    <a:pt x="0" y="13578"/>
                  </a:cubicBezTo>
                  <a:cubicBezTo>
                    <a:pt x="0" y="21053"/>
                    <a:pt x="6078" y="27132"/>
                    <a:pt x="13554" y="27132"/>
                  </a:cubicBezTo>
                  <a:cubicBezTo>
                    <a:pt x="21053" y="27132"/>
                    <a:pt x="27131" y="21053"/>
                    <a:pt x="27131" y="13578"/>
                  </a:cubicBezTo>
                  <a:cubicBezTo>
                    <a:pt x="27131" y="6079"/>
                    <a:pt x="21053" y="0"/>
                    <a:pt x="135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175;p86">
              <a:extLst>
                <a:ext uri="{FF2B5EF4-FFF2-40B4-BE49-F238E27FC236}">
                  <a16:creationId xmlns:a16="http://schemas.microsoft.com/office/drawing/2014/main" id="{C23F21DF-65D4-42A5-8B7B-4A9C3E713FF5}"/>
                </a:ext>
              </a:extLst>
            </p:cNvPr>
            <p:cNvSpPr/>
            <p:nvPr/>
          </p:nvSpPr>
          <p:spPr>
            <a:xfrm>
              <a:off x="2481600" y="1382050"/>
              <a:ext cx="2646975" cy="2931275"/>
            </a:xfrm>
            <a:custGeom>
              <a:avLst/>
              <a:gdLst/>
              <a:ahLst/>
              <a:cxnLst/>
              <a:rect l="l" t="t" r="r" b="b"/>
              <a:pathLst>
                <a:path w="105879" h="117251" extrusionOk="0">
                  <a:moveTo>
                    <a:pt x="1" y="1"/>
                  </a:moveTo>
                  <a:lnTo>
                    <a:pt x="1" y="117251"/>
                  </a:lnTo>
                  <a:lnTo>
                    <a:pt x="105879" y="117251"/>
                  </a:lnTo>
                  <a:lnTo>
                    <a:pt x="1058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176;p86">
              <a:extLst>
                <a:ext uri="{FF2B5EF4-FFF2-40B4-BE49-F238E27FC236}">
                  <a16:creationId xmlns:a16="http://schemas.microsoft.com/office/drawing/2014/main" id="{18C22574-6240-48E6-87C2-1D9FD4C9E990}"/>
                </a:ext>
              </a:extLst>
            </p:cNvPr>
            <p:cNvSpPr/>
            <p:nvPr/>
          </p:nvSpPr>
          <p:spPr>
            <a:xfrm>
              <a:off x="1190625" y="2772325"/>
              <a:ext cx="984650" cy="1541000"/>
            </a:xfrm>
            <a:custGeom>
              <a:avLst/>
              <a:gdLst/>
              <a:ahLst/>
              <a:cxnLst/>
              <a:rect l="l" t="t" r="r" b="b"/>
              <a:pathLst>
                <a:path w="39386" h="61640" extrusionOk="0">
                  <a:moveTo>
                    <a:pt x="0" y="0"/>
                  </a:moveTo>
                  <a:lnTo>
                    <a:pt x="0" y="42400"/>
                  </a:lnTo>
                  <a:cubicBezTo>
                    <a:pt x="0" y="52988"/>
                    <a:pt x="8554" y="61640"/>
                    <a:pt x="19264" y="61640"/>
                  </a:cubicBezTo>
                  <a:lnTo>
                    <a:pt x="39386" y="61640"/>
                  </a:lnTo>
                  <a:lnTo>
                    <a:pt x="39386" y="0"/>
                  </a:lnTo>
                  <a:cubicBezTo>
                    <a:pt x="34631" y="5588"/>
                    <a:pt x="27572" y="9142"/>
                    <a:pt x="19681" y="9142"/>
                  </a:cubicBezTo>
                  <a:cubicBezTo>
                    <a:pt x="11813" y="9142"/>
                    <a:pt x="4730" y="5588"/>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177;p86">
              <a:extLst>
                <a:ext uri="{FF2B5EF4-FFF2-40B4-BE49-F238E27FC236}">
                  <a16:creationId xmlns:a16="http://schemas.microsoft.com/office/drawing/2014/main" id="{06778E88-D7C7-4B42-B42B-7CE0FF4012B9}"/>
                </a:ext>
              </a:extLst>
            </p:cNvPr>
            <p:cNvSpPr/>
            <p:nvPr/>
          </p:nvSpPr>
          <p:spPr>
            <a:xfrm>
              <a:off x="1190625" y="1382050"/>
              <a:ext cx="984650" cy="556375"/>
            </a:xfrm>
            <a:custGeom>
              <a:avLst/>
              <a:gdLst/>
              <a:ahLst/>
              <a:cxnLst/>
              <a:rect l="l" t="t" r="r" b="b"/>
              <a:pathLst>
                <a:path w="39386" h="22255" extrusionOk="0">
                  <a:moveTo>
                    <a:pt x="19264" y="1"/>
                  </a:moveTo>
                  <a:cubicBezTo>
                    <a:pt x="8480" y="1"/>
                    <a:pt x="0" y="8751"/>
                    <a:pt x="0" y="19240"/>
                  </a:cubicBezTo>
                  <a:lnTo>
                    <a:pt x="0" y="22255"/>
                  </a:lnTo>
                  <a:cubicBezTo>
                    <a:pt x="4730" y="16667"/>
                    <a:pt x="11813" y="13113"/>
                    <a:pt x="19681" y="13113"/>
                  </a:cubicBezTo>
                  <a:cubicBezTo>
                    <a:pt x="27572" y="13113"/>
                    <a:pt x="34631" y="16667"/>
                    <a:pt x="39386" y="22255"/>
                  </a:cubicBezTo>
                  <a:lnTo>
                    <a:pt x="393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178;p86">
              <a:extLst>
                <a:ext uri="{FF2B5EF4-FFF2-40B4-BE49-F238E27FC236}">
                  <a16:creationId xmlns:a16="http://schemas.microsoft.com/office/drawing/2014/main" id="{D3545FF5-2CA0-4724-9457-F49EFA242E06}"/>
                </a:ext>
              </a:extLst>
            </p:cNvPr>
            <p:cNvSpPr/>
            <p:nvPr/>
          </p:nvSpPr>
          <p:spPr>
            <a:xfrm>
              <a:off x="5434925" y="3756350"/>
              <a:ext cx="984050" cy="556975"/>
            </a:xfrm>
            <a:custGeom>
              <a:avLst/>
              <a:gdLst/>
              <a:ahLst/>
              <a:cxnLst/>
              <a:rect l="l" t="t" r="r" b="b"/>
              <a:pathLst>
                <a:path w="39362" h="22279" extrusionOk="0">
                  <a:moveTo>
                    <a:pt x="0" y="0"/>
                  </a:moveTo>
                  <a:lnTo>
                    <a:pt x="0" y="22279"/>
                  </a:lnTo>
                  <a:lnTo>
                    <a:pt x="20122" y="22279"/>
                  </a:lnTo>
                  <a:cubicBezTo>
                    <a:pt x="30881" y="22279"/>
                    <a:pt x="39361" y="13529"/>
                    <a:pt x="39361" y="3039"/>
                  </a:cubicBezTo>
                  <a:lnTo>
                    <a:pt x="39361" y="0"/>
                  </a:lnTo>
                  <a:cubicBezTo>
                    <a:pt x="34631" y="5588"/>
                    <a:pt x="27573" y="9167"/>
                    <a:pt x="19681" y="9167"/>
                  </a:cubicBezTo>
                  <a:cubicBezTo>
                    <a:pt x="11789" y="9167"/>
                    <a:pt x="4730" y="5588"/>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179;p86">
              <a:extLst>
                <a:ext uri="{FF2B5EF4-FFF2-40B4-BE49-F238E27FC236}">
                  <a16:creationId xmlns:a16="http://schemas.microsoft.com/office/drawing/2014/main" id="{BD084189-1414-4278-97E9-11A59128C7F1}"/>
                </a:ext>
              </a:extLst>
            </p:cNvPr>
            <p:cNvSpPr/>
            <p:nvPr/>
          </p:nvSpPr>
          <p:spPr>
            <a:xfrm>
              <a:off x="5434925" y="1382050"/>
              <a:ext cx="984050" cy="1541025"/>
            </a:xfrm>
            <a:custGeom>
              <a:avLst/>
              <a:gdLst/>
              <a:ahLst/>
              <a:cxnLst/>
              <a:rect l="l" t="t" r="r" b="b"/>
              <a:pathLst>
                <a:path w="39362" h="61641" extrusionOk="0">
                  <a:moveTo>
                    <a:pt x="0" y="1"/>
                  </a:moveTo>
                  <a:lnTo>
                    <a:pt x="0" y="61640"/>
                  </a:lnTo>
                  <a:cubicBezTo>
                    <a:pt x="4730" y="56052"/>
                    <a:pt x="11789" y="52499"/>
                    <a:pt x="19681" y="52499"/>
                  </a:cubicBezTo>
                  <a:cubicBezTo>
                    <a:pt x="27573" y="52499"/>
                    <a:pt x="34631" y="56052"/>
                    <a:pt x="39361" y="61640"/>
                  </a:cubicBezTo>
                  <a:lnTo>
                    <a:pt x="39361" y="19240"/>
                  </a:lnTo>
                  <a:cubicBezTo>
                    <a:pt x="39361" y="8652"/>
                    <a:pt x="30808" y="1"/>
                    <a:pt x="20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180;p86">
              <a:extLst>
                <a:ext uri="{FF2B5EF4-FFF2-40B4-BE49-F238E27FC236}">
                  <a16:creationId xmlns:a16="http://schemas.microsoft.com/office/drawing/2014/main" id="{31D3F86D-791C-4842-8899-F734BC2F5A3B}"/>
                </a:ext>
              </a:extLst>
            </p:cNvPr>
            <p:cNvSpPr/>
            <p:nvPr/>
          </p:nvSpPr>
          <p:spPr>
            <a:xfrm>
              <a:off x="5588100" y="3000875"/>
              <a:ext cx="677700" cy="678300"/>
            </a:xfrm>
            <a:custGeom>
              <a:avLst/>
              <a:gdLst/>
              <a:ahLst/>
              <a:cxnLst/>
              <a:rect l="l" t="t" r="r" b="b"/>
              <a:pathLst>
                <a:path w="27108" h="27132" extrusionOk="0">
                  <a:moveTo>
                    <a:pt x="13554" y="0"/>
                  </a:moveTo>
                  <a:cubicBezTo>
                    <a:pt x="6054" y="0"/>
                    <a:pt x="0" y="6078"/>
                    <a:pt x="0" y="13553"/>
                  </a:cubicBezTo>
                  <a:cubicBezTo>
                    <a:pt x="0" y="21053"/>
                    <a:pt x="6054" y="27131"/>
                    <a:pt x="13554" y="27131"/>
                  </a:cubicBezTo>
                  <a:cubicBezTo>
                    <a:pt x="21053" y="27131"/>
                    <a:pt x="27107" y="21053"/>
                    <a:pt x="27107" y="13553"/>
                  </a:cubicBezTo>
                  <a:cubicBezTo>
                    <a:pt x="27107" y="6078"/>
                    <a:pt x="21053" y="0"/>
                    <a:pt x="135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 name="Google Shape;2619;p75">
            <a:extLst>
              <a:ext uri="{FF2B5EF4-FFF2-40B4-BE49-F238E27FC236}">
                <a16:creationId xmlns:a16="http://schemas.microsoft.com/office/drawing/2014/main" id="{2506B2F5-94C9-4824-9D45-2DB1231B6DE5}"/>
              </a:ext>
            </a:extLst>
          </p:cNvPr>
          <p:cNvCxnSpPr/>
          <p:nvPr/>
        </p:nvCxnSpPr>
        <p:spPr>
          <a:xfrm>
            <a:off x="6707187" y="2470004"/>
            <a:ext cx="0" cy="372300"/>
          </a:xfrm>
          <a:prstGeom prst="straightConnector1">
            <a:avLst/>
          </a:prstGeom>
          <a:noFill/>
          <a:ln w="19050" cap="flat" cmpd="sng">
            <a:solidFill>
              <a:schemeClr val="accent1"/>
            </a:solidFill>
            <a:prstDash val="solid"/>
            <a:round/>
            <a:headEnd type="none" w="med" len="med"/>
            <a:tailEnd type="none" w="med" len="med"/>
          </a:ln>
        </p:spPr>
      </p:cxnSp>
      <p:cxnSp>
        <p:nvCxnSpPr>
          <p:cNvPr id="107" name="Google Shape;2619;p75">
            <a:extLst>
              <a:ext uri="{FF2B5EF4-FFF2-40B4-BE49-F238E27FC236}">
                <a16:creationId xmlns:a16="http://schemas.microsoft.com/office/drawing/2014/main" id="{3523F81F-5B03-4021-A4E4-2CC9329300B3}"/>
              </a:ext>
            </a:extLst>
          </p:cNvPr>
          <p:cNvCxnSpPr/>
          <p:nvPr/>
        </p:nvCxnSpPr>
        <p:spPr>
          <a:xfrm>
            <a:off x="8086872" y="3946154"/>
            <a:ext cx="0" cy="372300"/>
          </a:xfrm>
          <a:prstGeom prst="straightConnector1">
            <a:avLst/>
          </a:prstGeom>
          <a:noFill/>
          <a:ln w="19050" cap="flat" cmpd="sng">
            <a:solidFill>
              <a:schemeClr val="accent1"/>
            </a:solidFill>
            <a:prstDash val="solid"/>
            <a:round/>
            <a:headEnd type="none" w="med" len="med"/>
            <a:tailEnd type="none" w="med" len="med"/>
          </a:ln>
        </p:spPr>
      </p:cxnSp>
      <p:sp>
        <p:nvSpPr>
          <p:cNvPr id="109" name="Google Shape;2624;p75">
            <a:extLst>
              <a:ext uri="{FF2B5EF4-FFF2-40B4-BE49-F238E27FC236}">
                <a16:creationId xmlns:a16="http://schemas.microsoft.com/office/drawing/2014/main" id="{3FFE1234-D12D-46D3-8D51-2BF1E83C7CC6}"/>
              </a:ext>
            </a:extLst>
          </p:cNvPr>
          <p:cNvSpPr txBox="1"/>
          <p:nvPr/>
        </p:nvSpPr>
        <p:spPr>
          <a:xfrm>
            <a:off x="5630947" y="2232022"/>
            <a:ext cx="2255948" cy="319253"/>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400" dirty="0">
                <a:solidFill>
                  <a:schemeClr val="accent4"/>
                </a:solidFill>
                <a:latin typeface="Saira SemiCondensed ExtraBold"/>
                <a:ea typeface="Saira SemiCondensed ExtraBold"/>
                <a:cs typeface="Saira SemiCondensed ExtraBold"/>
                <a:sym typeface="Saira SemiCondensed ExtraBold"/>
              </a:rPr>
              <a:t>Nintndo Switch</a:t>
            </a:r>
            <a:endParaRPr sz="2400" dirty="0">
              <a:solidFill>
                <a:schemeClr val="accent4"/>
              </a:solidFill>
              <a:latin typeface="Saira SemiCondensed ExtraBold"/>
              <a:ea typeface="Saira SemiCondensed ExtraBold"/>
              <a:cs typeface="Saira SemiCondensed ExtraBold"/>
              <a:sym typeface="Saira SemiCondensed ExtraBold"/>
            </a:endParaRPr>
          </a:p>
        </p:txBody>
      </p:sp>
      <p:sp>
        <p:nvSpPr>
          <p:cNvPr id="110" name="Google Shape;2624;p75">
            <a:extLst>
              <a:ext uri="{FF2B5EF4-FFF2-40B4-BE49-F238E27FC236}">
                <a16:creationId xmlns:a16="http://schemas.microsoft.com/office/drawing/2014/main" id="{01061855-2A14-4555-B3F5-4B64C436B2F4}"/>
              </a:ext>
            </a:extLst>
          </p:cNvPr>
          <p:cNvSpPr txBox="1"/>
          <p:nvPr/>
        </p:nvSpPr>
        <p:spPr>
          <a:xfrm>
            <a:off x="7205392" y="4288255"/>
            <a:ext cx="1880700" cy="267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400" dirty="0">
                <a:solidFill>
                  <a:schemeClr val="accent4"/>
                </a:solidFill>
                <a:latin typeface="Saira SemiCondensed ExtraBold"/>
                <a:ea typeface="Saira SemiCondensed ExtraBold"/>
                <a:cs typeface="Saira SemiCondensed ExtraBold"/>
                <a:sym typeface="Saira SemiCondensed ExtraBold"/>
              </a:rPr>
              <a:t>PC</a:t>
            </a:r>
            <a:endParaRPr sz="2400" dirty="0">
              <a:solidFill>
                <a:schemeClr val="accent4"/>
              </a:solidFill>
              <a:latin typeface="Saira SemiCondensed ExtraBold"/>
              <a:ea typeface="Saira SemiCondensed ExtraBold"/>
              <a:cs typeface="Saira SemiCondensed ExtraBold"/>
              <a:sym typeface="Saira SemiCondensed ExtraBold"/>
            </a:endParaRPr>
          </a:p>
        </p:txBody>
      </p:sp>
      <p:sp>
        <p:nvSpPr>
          <p:cNvPr id="5" name="תיבת טקסט 4">
            <a:extLst>
              <a:ext uri="{FF2B5EF4-FFF2-40B4-BE49-F238E27FC236}">
                <a16:creationId xmlns:a16="http://schemas.microsoft.com/office/drawing/2014/main" id="{69792F28-5C4C-4BBF-9A45-79FEF7090CEA}"/>
              </a:ext>
            </a:extLst>
          </p:cNvPr>
          <p:cNvSpPr txBox="1"/>
          <p:nvPr/>
        </p:nvSpPr>
        <p:spPr>
          <a:xfrm>
            <a:off x="337345" y="829319"/>
            <a:ext cx="8079045" cy="1169551"/>
          </a:xfrm>
          <a:prstGeom prst="rect">
            <a:avLst/>
          </a:prstGeom>
          <a:noFill/>
        </p:spPr>
        <p:txBody>
          <a:bodyPr wrap="square" rtlCol="0">
            <a:spAutoFit/>
          </a:bodyPr>
          <a:lstStyle/>
          <a:p>
            <a:r>
              <a:rPr lang="en-US" dirty="0">
                <a:solidFill>
                  <a:schemeClr val="accent6"/>
                </a:solidFill>
                <a:latin typeface="Sora" panose="020B0604020202020204" charset="0"/>
                <a:cs typeface="Sora" panose="020B0604020202020204" charset="0"/>
              </a:rPr>
              <a:t>We Changed Game Platforms column to be one hot.</a:t>
            </a:r>
          </a:p>
          <a:p>
            <a:r>
              <a:rPr lang="en-US" dirty="0">
                <a:solidFill>
                  <a:schemeClr val="accent6"/>
                </a:solidFill>
                <a:latin typeface="Sora" panose="020B0604020202020204" charset="0"/>
                <a:cs typeface="Sora" panose="020B0604020202020204" charset="0"/>
              </a:rPr>
              <a:t>We choose the best 6 platforms that had the most games available on them, </a:t>
            </a:r>
          </a:p>
          <a:p>
            <a:r>
              <a:rPr lang="en-US" dirty="0">
                <a:solidFill>
                  <a:schemeClr val="accent6"/>
                </a:solidFill>
                <a:latin typeface="Sora" panose="020B0604020202020204" charset="0"/>
                <a:cs typeface="Sora" panose="020B0604020202020204" charset="0"/>
              </a:rPr>
              <a:t>and insert them as columns in our data frame. </a:t>
            </a:r>
          </a:p>
          <a:p>
            <a:r>
              <a:rPr lang="en-US" dirty="0">
                <a:solidFill>
                  <a:schemeClr val="accent6"/>
                </a:solidFill>
                <a:latin typeface="Sora" panose="020B0604020202020204" charset="0"/>
                <a:cs typeface="Sora" panose="020B0604020202020204" charset="0"/>
              </a:rPr>
              <a:t>each column have one or zero value, that represent if the game is available on this platform or not.</a:t>
            </a:r>
            <a:endParaRPr lang="en-IL" dirty="0">
              <a:solidFill>
                <a:schemeClr val="accent6"/>
              </a:solidFill>
              <a:latin typeface="Sora" panose="020B0604020202020204" charset="0"/>
              <a:cs typeface="Sora" panose="020B0604020202020204" charset="0"/>
            </a:endParaRPr>
          </a:p>
        </p:txBody>
      </p:sp>
      <p:cxnSp>
        <p:nvCxnSpPr>
          <p:cNvPr id="112" name="Google Shape;2616;p75">
            <a:extLst>
              <a:ext uri="{FF2B5EF4-FFF2-40B4-BE49-F238E27FC236}">
                <a16:creationId xmlns:a16="http://schemas.microsoft.com/office/drawing/2014/main" id="{BC8CA556-AF26-4323-AB05-8FF3E79A9DB3}"/>
              </a:ext>
            </a:extLst>
          </p:cNvPr>
          <p:cNvCxnSpPr/>
          <p:nvPr/>
        </p:nvCxnSpPr>
        <p:spPr>
          <a:xfrm rot="10800000">
            <a:off x="2479738" y="3898028"/>
            <a:ext cx="0" cy="37290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09"/>
        <p:cNvGrpSpPr/>
        <p:nvPr/>
      </p:nvGrpSpPr>
      <p:grpSpPr>
        <a:xfrm>
          <a:off x="0" y="0"/>
          <a:ext cx="0" cy="0"/>
          <a:chOff x="0" y="0"/>
          <a:chExt cx="0" cy="0"/>
        </a:xfrm>
      </p:grpSpPr>
      <p:sp>
        <p:nvSpPr>
          <p:cNvPr id="2610" name="Google Shape;2610;p75"/>
          <p:cNvSpPr txBox="1">
            <a:spLocks noGrp="1"/>
          </p:cNvSpPr>
          <p:nvPr>
            <p:ph type="title"/>
          </p:nvPr>
        </p:nvSpPr>
        <p:spPr>
          <a:xfrm>
            <a:off x="376130" y="206437"/>
            <a:ext cx="77091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ONE HOT: </a:t>
            </a:r>
            <a:r>
              <a:rPr lang="en" dirty="0">
                <a:solidFill>
                  <a:srgbClr val="F7743C"/>
                </a:solidFill>
              </a:rPr>
              <a:t>Game Genres</a:t>
            </a:r>
            <a:endParaRPr dirty="0">
              <a:solidFill>
                <a:srgbClr val="F7743C"/>
              </a:solidFill>
            </a:endParaRPr>
          </a:p>
        </p:txBody>
      </p:sp>
      <p:cxnSp>
        <p:nvCxnSpPr>
          <p:cNvPr id="2611" name="Google Shape;2611;p75"/>
          <p:cNvCxnSpPr>
            <a:cxnSpLocks/>
            <a:stCxn id="2612" idx="6"/>
          </p:cNvCxnSpPr>
          <p:nvPr/>
        </p:nvCxnSpPr>
        <p:spPr>
          <a:xfrm>
            <a:off x="1397663" y="3395488"/>
            <a:ext cx="6143277" cy="14116"/>
          </a:xfrm>
          <a:prstGeom prst="straightConnector1">
            <a:avLst/>
          </a:prstGeom>
          <a:noFill/>
          <a:ln w="19050" cap="flat" cmpd="sng">
            <a:solidFill>
              <a:schemeClr val="accent1"/>
            </a:solidFill>
            <a:prstDash val="solid"/>
            <a:round/>
            <a:headEnd type="none" w="med" len="med"/>
            <a:tailEnd type="none" w="med" len="med"/>
          </a:ln>
        </p:spPr>
      </p:cxnSp>
      <p:cxnSp>
        <p:nvCxnSpPr>
          <p:cNvPr id="2613" name="Google Shape;2613;p75"/>
          <p:cNvCxnSpPr/>
          <p:nvPr/>
        </p:nvCxnSpPr>
        <p:spPr>
          <a:xfrm>
            <a:off x="2408865" y="3414268"/>
            <a:ext cx="0" cy="372900"/>
          </a:xfrm>
          <a:prstGeom prst="straightConnector1">
            <a:avLst/>
          </a:prstGeom>
          <a:noFill/>
          <a:ln w="19050" cap="flat" cmpd="sng">
            <a:solidFill>
              <a:schemeClr val="accent1"/>
            </a:solidFill>
            <a:prstDash val="solid"/>
            <a:round/>
            <a:headEnd type="none" w="med" len="med"/>
            <a:tailEnd type="none" w="med" len="med"/>
          </a:ln>
        </p:spPr>
      </p:cxnSp>
      <p:sp>
        <p:nvSpPr>
          <p:cNvPr id="2614" name="Google Shape;2614;p75"/>
          <p:cNvSpPr/>
          <p:nvPr/>
        </p:nvSpPr>
        <p:spPr>
          <a:xfrm>
            <a:off x="1933388" y="2834957"/>
            <a:ext cx="1073700" cy="1073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5"/>
          <p:cNvSpPr/>
          <p:nvPr/>
        </p:nvSpPr>
        <p:spPr>
          <a:xfrm>
            <a:off x="2070429" y="2972010"/>
            <a:ext cx="800100" cy="800100"/>
          </a:xfrm>
          <a:prstGeom prst="ellipse">
            <a:avLst/>
          </a:pr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16" name="Google Shape;2616;p75"/>
          <p:cNvCxnSpPr/>
          <p:nvPr/>
        </p:nvCxnSpPr>
        <p:spPr>
          <a:xfrm rot="10800000">
            <a:off x="3944382" y="2601841"/>
            <a:ext cx="0" cy="372900"/>
          </a:xfrm>
          <a:prstGeom prst="straightConnector1">
            <a:avLst/>
          </a:prstGeom>
          <a:noFill/>
          <a:ln w="19050" cap="flat" cmpd="sng">
            <a:solidFill>
              <a:schemeClr val="accent1"/>
            </a:solidFill>
            <a:prstDash val="solid"/>
            <a:round/>
            <a:headEnd type="none" w="med" len="med"/>
            <a:tailEnd type="none" w="med" len="med"/>
          </a:ln>
        </p:spPr>
      </p:cxnSp>
      <p:sp>
        <p:nvSpPr>
          <p:cNvPr id="2617" name="Google Shape;2617;p75"/>
          <p:cNvSpPr/>
          <p:nvPr/>
        </p:nvSpPr>
        <p:spPr>
          <a:xfrm>
            <a:off x="3407873" y="2837666"/>
            <a:ext cx="1072800" cy="10731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5"/>
          <p:cNvSpPr/>
          <p:nvPr/>
        </p:nvSpPr>
        <p:spPr>
          <a:xfrm>
            <a:off x="3544935" y="2974740"/>
            <a:ext cx="798900" cy="798900"/>
          </a:xfrm>
          <a:prstGeom prst="ellipse">
            <a:avLst/>
          </a:pr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19" name="Google Shape;2619;p75"/>
          <p:cNvCxnSpPr/>
          <p:nvPr/>
        </p:nvCxnSpPr>
        <p:spPr>
          <a:xfrm>
            <a:off x="5374344" y="3748235"/>
            <a:ext cx="0" cy="372300"/>
          </a:xfrm>
          <a:prstGeom prst="straightConnector1">
            <a:avLst/>
          </a:prstGeom>
          <a:noFill/>
          <a:ln w="19050" cap="flat" cmpd="sng">
            <a:solidFill>
              <a:schemeClr val="accent1"/>
            </a:solidFill>
            <a:prstDash val="solid"/>
            <a:round/>
            <a:headEnd type="none" w="med" len="med"/>
            <a:tailEnd type="none" w="med" len="med"/>
          </a:ln>
        </p:spPr>
      </p:cxnSp>
      <p:sp>
        <p:nvSpPr>
          <p:cNvPr id="2620" name="Google Shape;2620;p75"/>
          <p:cNvSpPr/>
          <p:nvPr/>
        </p:nvSpPr>
        <p:spPr>
          <a:xfrm>
            <a:off x="4837651" y="2812277"/>
            <a:ext cx="1072800" cy="10731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5"/>
          <p:cNvSpPr/>
          <p:nvPr/>
        </p:nvSpPr>
        <p:spPr>
          <a:xfrm>
            <a:off x="4974713" y="2949351"/>
            <a:ext cx="798900" cy="798900"/>
          </a:xfrm>
          <a:prstGeom prst="ellipse">
            <a:avLst/>
          </a:pr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22" name="Google Shape;2622;p75"/>
          <p:cNvCxnSpPr/>
          <p:nvPr/>
        </p:nvCxnSpPr>
        <p:spPr>
          <a:xfrm rot="10800000">
            <a:off x="998202" y="2623139"/>
            <a:ext cx="0" cy="372900"/>
          </a:xfrm>
          <a:prstGeom prst="straightConnector1">
            <a:avLst/>
          </a:prstGeom>
          <a:noFill/>
          <a:ln w="19050" cap="flat" cmpd="sng">
            <a:solidFill>
              <a:schemeClr val="accent1"/>
            </a:solidFill>
            <a:prstDash val="solid"/>
            <a:round/>
            <a:headEnd type="none" w="med" len="med"/>
            <a:tailEnd type="none" w="med" len="med"/>
          </a:ln>
        </p:spPr>
      </p:cxnSp>
      <p:sp>
        <p:nvSpPr>
          <p:cNvPr id="2623" name="Google Shape;2623;p75"/>
          <p:cNvSpPr/>
          <p:nvPr/>
        </p:nvSpPr>
        <p:spPr>
          <a:xfrm>
            <a:off x="461701" y="2858964"/>
            <a:ext cx="1072800" cy="10731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5"/>
          <p:cNvSpPr/>
          <p:nvPr/>
        </p:nvSpPr>
        <p:spPr>
          <a:xfrm>
            <a:off x="598763" y="2996038"/>
            <a:ext cx="798900" cy="798900"/>
          </a:xfrm>
          <a:prstGeom prst="ellipse">
            <a:avLst/>
          </a:pr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5"/>
          <p:cNvSpPr txBox="1"/>
          <p:nvPr/>
        </p:nvSpPr>
        <p:spPr>
          <a:xfrm>
            <a:off x="4433701" y="4160438"/>
            <a:ext cx="1880700" cy="267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400" dirty="0">
                <a:solidFill>
                  <a:schemeClr val="accent4"/>
                </a:solidFill>
                <a:latin typeface="Saira SemiCondensed ExtraBold"/>
                <a:ea typeface="Saira SemiCondensed ExtraBold"/>
                <a:cs typeface="Saira SemiCondensed ExtraBold"/>
                <a:sym typeface="Saira SemiCondensed ExtraBold"/>
              </a:rPr>
              <a:t>RPG</a:t>
            </a:r>
            <a:endParaRPr sz="2400" dirty="0">
              <a:solidFill>
                <a:schemeClr val="accent4"/>
              </a:solidFill>
              <a:latin typeface="Saira SemiCondensed ExtraBold"/>
              <a:ea typeface="Saira SemiCondensed ExtraBold"/>
              <a:cs typeface="Saira SemiCondensed ExtraBold"/>
              <a:sym typeface="Saira SemiCondensed ExtraBold"/>
            </a:endParaRPr>
          </a:p>
        </p:txBody>
      </p:sp>
      <p:sp>
        <p:nvSpPr>
          <p:cNvPr id="2626" name="Google Shape;2626;p75"/>
          <p:cNvSpPr txBox="1"/>
          <p:nvPr/>
        </p:nvSpPr>
        <p:spPr>
          <a:xfrm>
            <a:off x="3037048" y="2324079"/>
            <a:ext cx="1917864" cy="2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4"/>
                </a:solidFill>
                <a:latin typeface="Saira SemiCondensed ExtraBold"/>
                <a:ea typeface="Dela Gothic One"/>
                <a:cs typeface="Dela Gothic One"/>
                <a:sym typeface="Saira SemiCondensed ExtraBold"/>
              </a:rPr>
              <a:t>Indie</a:t>
            </a:r>
            <a:endParaRPr sz="2100" dirty="0">
              <a:solidFill>
                <a:srgbClr val="D6B589"/>
              </a:solidFill>
              <a:latin typeface="Dela Gothic One"/>
              <a:ea typeface="Dela Gothic One"/>
              <a:cs typeface="Dela Gothic One"/>
              <a:sym typeface="Dela Gothic One"/>
            </a:endParaRPr>
          </a:p>
        </p:txBody>
      </p:sp>
      <p:sp>
        <p:nvSpPr>
          <p:cNvPr id="2628" name="Google Shape;2628;p75"/>
          <p:cNvSpPr txBox="1"/>
          <p:nvPr/>
        </p:nvSpPr>
        <p:spPr>
          <a:xfrm>
            <a:off x="114301" y="2371290"/>
            <a:ext cx="1990639" cy="29025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4"/>
                </a:solidFill>
                <a:latin typeface="Saira SemiCondensed ExtraBold"/>
                <a:ea typeface="Saira SemiCondensed ExtraBold"/>
                <a:cs typeface="Saira SemiCondensed ExtraBold"/>
                <a:sym typeface="Saira SemiCondensed ExtraBold"/>
              </a:rPr>
              <a:t>Action</a:t>
            </a:r>
            <a:endParaRPr sz="2100" dirty="0">
              <a:solidFill>
                <a:srgbClr val="D6B589"/>
              </a:solidFill>
              <a:latin typeface="Dela Gothic One"/>
              <a:ea typeface="Dela Gothic One"/>
              <a:cs typeface="Dela Gothic One"/>
              <a:sym typeface="Dela Gothic One"/>
            </a:endParaRPr>
          </a:p>
        </p:txBody>
      </p:sp>
      <p:sp>
        <p:nvSpPr>
          <p:cNvPr id="2629" name="Google Shape;2629;p75"/>
          <p:cNvSpPr txBox="1"/>
          <p:nvPr/>
        </p:nvSpPr>
        <p:spPr>
          <a:xfrm>
            <a:off x="-108522" y="1621835"/>
            <a:ext cx="2095500" cy="41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626262"/>
              </a:solidFill>
              <a:latin typeface="Didact Gothic"/>
              <a:ea typeface="Didact Gothic"/>
              <a:cs typeface="Didact Gothic"/>
              <a:sym typeface="Didact Gothic"/>
            </a:endParaRPr>
          </a:p>
        </p:txBody>
      </p:sp>
      <p:sp>
        <p:nvSpPr>
          <p:cNvPr id="2630" name="Google Shape;2630;p75"/>
          <p:cNvSpPr txBox="1"/>
          <p:nvPr/>
        </p:nvSpPr>
        <p:spPr>
          <a:xfrm>
            <a:off x="1554613" y="4243455"/>
            <a:ext cx="1988097" cy="2669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4"/>
                </a:solidFill>
                <a:latin typeface="Saira SemiCondensed ExtraBold"/>
                <a:ea typeface="Saira SemiCondensed ExtraBold"/>
                <a:cs typeface="Saira SemiCondensed ExtraBold"/>
                <a:sym typeface="Saira SemiCondensed ExtraBold"/>
              </a:rPr>
              <a:t>Shooter</a:t>
            </a:r>
            <a:endParaRPr sz="2400" dirty="0">
              <a:solidFill>
                <a:schemeClr val="accent4"/>
              </a:solidFill>
              <a:latin typeface="Saira SemiCondensed ExtraBold"/>
              <a:ea typeface="Saira SemiCondensed ExtraBold"/>
              <a:cs typeface="Saira SemiCondensed ExtraBold"/>
              <a:sym typeface="Saira SemiCondensed ExtraBold"/>
            </a:endParaRPr>
          </a:p>
        </p:txBody>
      </p:sp>
      <p:sp>
        <p:nvSpPr>
          <p:cNvPr id="80" name="Google Shape;2620;p75">
            <a:extLst>
              <a:ext uri="{FF2B5EF4-FFF2-40B4-BE49-F238E27FC236}">
                <a16:creationId xmlns:a16="http://schemas.microsoft.com/office/drawing/2014/main" id="{D44CF485-F48B-4DE8-8906-42ECEB8F951B}"/>
              </a:ext>
            </a:extLst>
          </p:cNvPr>
          <p:cNvSpPr/>
          <p:nvPr/>
        </p:nvSpPr>
        <p:spPr>
          <a:xfrm>
            <a:off x="7548830" y="2865123"/>
            <a:ext cx="1072800" cy="10731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621;p75">
            <a:extLst>
              <a:ext uri="{FF2B5EF4-FFF2-40B4-BE49-F238E27FC236}">
                <a16:creationId xmlns:a16="http://schemas.microsoft.com/office/drawing/2014/main" id="{F9952445-E8DC-4560-A1FF-0DE3065AE3F9}"/>
              </a:ext>
            </a:extLst>
          </p:cNvPr>
          <p:cNvSpPr/>
          <p:nvPr/>
        </p:nvSpPr>
        <p:spPr>
          <a:xfrm>
            <a:off x="7678002" y="3010128"/>
            <a:ext cx="798900" cy="798900"/>
          </a:xfrm>
          <a:prstGeom prst="ellipse">
            <a:avLst/>
          </a:pr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620;p75">
            <a:extLst>
              <a:ext uri="{FF2B5EF4-FFF2-40B4-BE49-F238E27FC236}">
                <a16:creationId xmlns:a16="http://schemas.microsoft.com/office/drawing/2014/main" id="{646B506A-6061-479D-8547-8A354BD31A5E}"/>
              </a:ext>
            </a:extLst>
          </p:cNvPr>
          <p:cNvSpPr/>
          <p:nvPr/>
        </p:nvSpPr>
        <p:spPr>
          <a:xfrm>
            <a:off x="6177508" y="2837587"/>
            <a:ext cx="1072800" cy="10731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621;p75">
            <a:extLst>
              <a:ext uri="{FF2B5EF4-FFF2-40B4-BE49-F238E27FC236}">
                <a16:creationId xmlns:a16="http://schemas.microsoft.com/office/drawing/2014/main" id="{BDBF3ED5-3515-4588-9CDC-8C2C248821E6}"/>
              </a:ext>
            </a:extLst>
          </p:cNvPr>
          <p:cNvSpPr/>
          <p:nvPr/>
        </p:nvSpPr>
        <p:spPr>
          <a:xfrm>
            <a:off x="6314570" y="2974661"/>
            <a:ext cx="798900" cy="798900"/>
          </a:xfrm>
          <a:prstGeom prst="ellipse">
            <a:avLst/>
          </a:prstGeom>
          <a:solidFill>
            <a:schemeClr val="accent5"/>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2619;p75">
            <a:extLst>
              <a:ext uri="{FF2B5EF4-FFF2-40B4-BE49-F238E27FC236}">
                <a16:creationId xmlns:a16="http://schemas.microsoft.com/office/drawing/2014/main" id="{2506B2F5-94C9-4824-9D45-2DB1231B6DE5}"/>
              </a:ext>
            </a:extLst>
          </p:cNvPr>
          <p:cNvCxnSpPr/>
          <p:nvPr/>
        </p:nvCxnSpPr>
        <p:spPr>
          <a:xfrm>
            <a:off x="6707187" y="2470004"/>
            <a:ext cx="0" cy="372300"/>
          </a:xfrm>
          <a:prstGeom prst="straightConnector1">
            <a:avLst/>
          </a:prstGeom>
          <a:noFill/>
          <a:ln w="19050" cap="flat" cmpd="sng">
            <a:solidFill>
              <a:schemeClr val="accent1"/>
            </a:solidFill>
            <a:prstDash val="solid"/>
            <a:round/>
            <a:headEnd type="none" w="med" len="med"/>
            <a:tailEnd type="none" w="med" len="med"/>
          </a:ln>
        </p:spPr>
      </p:cxnSp>
      <p:cxnSp>
        <p:nvCxnSpPr>
          <p:cNvPr id="107" name="Google Shape;2619;p75">
            <a:extLst>
              <a:ext uri="{FF2B5EF4-FFF2-40B4-BE49-F238E27FC236}">
                <a16:creationId xmlns:a16="http://schemas.microsoft.com/office/drawing/2014/main" id="{3523F81F-5B03-4021-A4E4-2CC9329300B3}"/>
              </a:ext>
            </a:extLst>
          </p:cNvPr>
          <p:cNvCxnSpPr/>
          <p:nvPr/>
        </p:nvCxnSpPr>
        <p:spPr>
          <a:xfrm>
            <a:off x="8086872" y="3946154"/>
            <a:ext cx="0" cy="372300"/>
          </a:xfrm>
          <a:prstGeom prst="straightConnector1">
            <a:avLst/>
          </a:prstGeom>
          <a:noFill/>
          <a:ln w="19050" cap="flat" cmpd="sng">
            <a:solidFill>
              <a:schemeClr val="accent1"/>
            </a:solidFill>
            <a:prstDash val="solid"/>
            <a:round/>
            <a:headEnd type="none" w="med" len="med"/>
            <a:tailEnd type="none" w="med" len="med"/>
          </a:ln>
        </p:spPr>
      </p:cxnSp>
      <p:sp>
        <p:nvSpPr>
          <p:cNvPr id="109" name="Google Shape;2624;p75">
            <a:extLst>
              <a:ext uri="{FF2B5EF4-FFF2-40B4-BE49-F238E27FC236}">
                <a16:creationId xmlns:a16="http://schemas.microsoft.com/office/drawing/2014/main" id="{3FFE1234-D12D-46D3-8D51-2BF1E83C7CC6}"/>
              </a:ext>
            </a:extLst>
          </p:cNvPr>
          <p:cNvSpPr txBox="1"/>
          <p:nvPr/>
        </p:nvSpPr>
        <p:spPr>
          <a:xfrm>
            <a:off x="5630947" y="2232022"/>
            <a:ext cx="2255948" cy="319253"/>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400" dirty="0">
                <a:solidFill>
                  <a:schemeClr val="accent4"/>
                </a:solidFill>
                <a:latin typeface="Saira SemiCondensed ExtraBold"/>
                <a:ea typeface="Saira SemiCondensed ExtraBold"/>
                <a:cs typeface="Saira SemiCondensed ExtraBold"/>
                <a:sym typeface="Saira SemiCondensed ExtraBold"/>
              </a:rPr>
              <a:t>Adventure</a:t>
            </a:r>
            <a:endParaRPr sz="2400" dirty="0">
              <a:solidFill>
                <a:schemeClr val="accent4"/>
              </a:solidFill>
              <a:latin typeface="Saira SemiCondensed ExtraBold"/>
              <a:ea typeface="Saira SemiCondensed ExtraBold"/>
              <a:cs typeface="Saira SemiCondensed ExtraBold"/>
              <a:sym typeface="Saira SemiCondensed ExtraBold"/>
            </a:endParaRPr>
          </a:p>
        </p:txBody>
      </p:sp>
      <p:sp>
        <p:nvSpPr>
          <p:cNvPr id="110" name="Google Shape;2624;p75">
            <a:extLst>
              <a:ext uri="{FF2B5EF4-FFF2-40B4-BE49-F238E27FC236}">
                <a16:creationId xmlns:a16="http://schemas.microsoft.com/office/drawing/2014/main" id="{01061855-2A14-4555-B3F5-4B64C436B2F4}"/>
              </a:ext>
            </a:extLst>
          </p:cNvPr>
          <p:cNvSpPr txBox="1"/>
          <p:nvPr/>
        </p:nvSpPr>
        <p:spPr>
          <a:xfrm>
            <a:off x="7205392" y="4288255"/>
            <a:ext cx="1880700" cy="267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400" dirty="0">
                <a:solidFill>
                  <a:schemeClr val="accent4"/>
                </a:solidFill>
                <a:latin typeface="Saira SemiCondensed ExtraBold"/>
                <a:ea typeface="Saira SemiCondensed ExtraBold"/>
                <a:cs typeface="Saira SemiCondensed ExtraBold"/>
                <a:sym typeface="Saira SemiCondensed ExtraBold"/>
              </a:rPr>
              <a:t>Strategy</a:t>
            </a:r>
            <a:endParaRPr sz="2400" dirty="0">
              <a:solidFill>
                <a:schemeClr val="accent4"/>
              </a:solidFill>
              <a:latin typeface="Saira SemiCondensed ExtraBold"/>
              <a:ea typeface="Saira SemiCondensed ExtraBold"/>
              <a:cs typeface="Saira SemiCondensed ExtraBold"/>
              <a:sym typeface="Saira SemiCondensed ExtraBold"/>
            </a:endParaRPr>
          </a:p>
        </p:txBody>
      </p:sp>
      <p:sp>
        <p:nvSpPr>
          <p:cNvPr id="5" name="תיבת טקסט 4">
            <a:extLst>
              <a:ext uri="{FF2B5EF4-FFF2-40B4-BE49-F238E27FC236}">
                <a16:creationId xmlns:a16="http://schemas.microsoft.com/office/drawing/2014/main" id="{69792F28-5C4C-4BBF-9A45-79FEF7090CEA}"/>
              </a:ext>
            </a:extLst>
          </p:cNvPr>
          <p:cNvSpPr txBox="1"/>
          <p:nvPr/>
        </p:nvSpPr>
        <p:spPr>
          <a:xfrm>
            <a:off x="337345" y="829319"/>
            <a:ext cx="8079045" cy="954107"/>
          </a:xfrm>
          <a:prstGeom prst="rect">
            <a:avLst/>
          </a:prstGeom>
          <a:noFill/>
        </p:spPr>
        <p:txBody>
          <a:bodyPr wrap="square" rtlCol="0">
            <a:spAutoFit/>
          </a:bodyPr>
          <a:lstStyle/>
          <a:p>
            <a:r>
              <a:rPr lang="en-US" dirty="0">
                <a:solidFill>
                  <a:schemeClr val="accent6"/>
                </a:solidFill>
                <a:latin typeface="Sora" panose="020B0604020202020204" charset="0"/>
                <a:cs typeface="Sora" panose="020B0604020202020204" charset="0"/>
              </a:rPr>
              <a:t>We Changed Genres column to be one hot.</a:t>
            </a:r>
          </a:p>
          <a:p>
            <a:r>
              <a:rPr lang="en-US" dirty="0">
                <a:solidFill>
                  <a:schemeClr val="accent6"/>
                </a:solidFill>
                <a:latin typeface="Sora" panose="020B0604020202020204" charset="0"/>
                <a:cs typeface="Sora" panose="020B0604020202020204" charset="0"/>
              </a:rPr>
              <a:t>We choose the 6 most popular genres.</a:t>
            </a:r>
          </a:p>
          <a:p>
            <a:r>
              <a:rPr lang="en-US" dirty="0">
                <a:solidFill>
                  <a:schemeClr val="accent6"/>
                </a:solidFill>
                <a:latin typeface="Sora" panose="020B0604020202020204" charset="0"/>
                <a:cs typeface="Sora" panose="020B0604020202020204" charset="0"/>
              </a:rPr>
              <a:t>each column have one or zero value, that represent if the game is available on this platform or not.</a:t>
            </a:r>
            <a:endParaRPr lang="en-IL" dirty="0">
              <a:solidFill>
                <a:schemeClr val="accent6"/>
              </a:solidFill>
              <a:latin typeface="Sora" panose="020B0604020202020204" charset="0"/>
              <a:cs typeface="Sora" panose="020B0604020202020204" charset="0"/>
            </a:endParaRPr>
          </a:p>
        </p:txBody>
      </p:sp>
      <p:cxnSp>
        <p:nvCxnSpPr>
          <p:cNvPr id="112" name="Google Shape;2616;p75">
            <a:extLst>
              <a:ext uri="{FF2B5EF4-FFF2-40B4-BE49-F238E27FC236}">
                <a16:creationId xmlns:a16="http://schemas.microsoft.com/office/drawing/2014/main" id="{BC8CA556-AF26-4323-AB05-8FF3E79A9DB3}"/>
              </a:ext>
            </a:extLst>
          </p:cNvPr>
          <p:cNvCxnSpPr/>
          <p:nvPr/>
        </p:nvCxnSpPr>
        <p:spPr>
          <a:xfrm rot="10800000">
            <a:off x="2479738" y="3898028"/>
            <a:ext cx="0" cy="372900"/>
          </a:xfrm>
          <a:prstGeom prst="straightConnector1">
            <a:avLst/>
          </a:prstGeom>
          <a:noFill/>
          <a:ln w="19050" cap="flat" cmpd="sng">
            <a:solidFill>
              <a:schemeClr val="accent1"/>
            </a:solidFill>
            <a:prstDash val="solid"/>
            <a:round/>
            <a:headEnd type="none" w="med" len="med"/>
            <a:tailEnd type="none" w="med" len="med"/>
          </a:ln>
        </p:spPr>
      </p:cxnSp>
      <p:grpSp>
        <p:nvGrpSpPr>
          <p:cNvPr id="60" name="Google Shape;5258;p86">
            <a:extLst>
              <a:ext uri="{FF2B5EF4-FFF2-40B4-BE49-F238E27FC236}">
                <a16:creationId xmlns:a16="http://schemas.microsoft.com/office/drawing/2014/main" id="{F58D36F8-A130-48AD-9004-A11504F746DA}"/>
              </a:ext>
            </a:extLst>
          </p:cNvPr>
          <p:cNvGrpSpPr/>
          <p:nvPr/>
        </p:nvGrpSpPr>
        <p:grpSpPr>
          <a:xfrm>
            <a:off x="755487" y="3155504"/>
            <a:ext cx="493689" cy="479969"/>
            <a:chOff x="1115850" y="238125"/>
            <a:chExt cx="5377875" cy="5228425"/>
          </a:xfrm>
        </p:grpSpPr>
        <p:sp>
          <p:nvSpPr>
            <p:cNvPr id="61" name="Google Shape;5259;p86">
              <a:extLst>
                <a:ext uri="{FF2B5EF4-FFF2-40B4-BE49-F238E27FC236}">
                  <a16:creationId xmlns:a16="http://schemas.microsoft.com/office/drawing/2014/main" id="{D647F7F0-B1D4-4307-8DD0-C823AE40C643}"/>
                </a:ext>
              </a:extLst>
            </p:cNvPr>
            <p:cNvSpPr/>
            <p:nvPr/>
          </p:nvSpPr>
          <p:spPr>
            <a:xfrm>
              <a:off x="5020100" y="4065775"/>
              <a:ext cx="1473625" cy="1400775"/>
            </a:xfrm>
            <a:custGeom>
              <a:avLst/>
              <a:gdLst/>
              <a:ahLst/>
              <a:cxnLst/>
              <a:rect l="l" t="t" r="r" b="b"/>
              <a:pathLst>
                <a:path w="58945" h="56031" extrusionOk="0">
                  <a:moveTo>
                    <a:pt x="28357" y="0"/>
                  </a:moveTo>
                  <a:lnTo>
                    <a:pt x="1" y="28357"/>
                  </a:lnTo>
                  <a:lnTo>
                    <a:pt x="22328" y="50684"/>
                  </a:lnTo>
                  <a:cubicBezTo>
                    <a:pt x="26249" y="54614"/>
                    <a:pt x="30624" y="56030"/>
                    <a:pt x="34767" y="56030"/>
                  </a:cubicBezTo>
                  <a:cubicBezTo>
                    <a:pt x="41242" y="56030"/>
                    <a:pt x="47146" y="52571"/>
                    <a:pt x="49852" y="49851"/>
                  </a:cubicBezTo>
                  <a:cubicBezTo>
                    <a:pt x="56592" y="43160"/>
                    <a:pt x="58944" y="30636"/>
                    <a:pt x="50685" y="22352"/>
                  </a:cubicBezTo>
                  <a:lnTo>
                    <a:pt x="50685" y="22328"/>
                  </a:lnTo>
                  <a:cubicBezTo>
                    <a:pt x="50685" y="22328"/>
                    <a:pt x="36739" y="8382"/>
                    <a:pt x="283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260;p86">
              <a:extLst>
                <a:ext uri="{FF2B5EF4-FFF2-40B4-BE49-F238E27FC236}">
                  <a16:creationId xmlns:a16="http://schemas.microsoft.com/office/drawing/2014/main" id="{605AA062-0A31-4715-AC17-0FE6B7A3E223}"/>
                </a:ext>
              </a:extLst>
            </p:cNvPr>
            <p:cNvSpPr/>
            <p:nvPr/>
          </p:nvSpPr>
          <p:spPr>
            <a:xfrm>
              <a:off x="3922125" y="3010350"/>
              <a:ext cx="1854725" cy="1769575"/>
            </a:xfrm>
            <a:custGeom>
              <a:avLst/>
              <a:gdLst/>
              <a:ahLst/>
              <a:cxnLst/>
              <a:rect l="l" t="t" r="r" b="b"/>
              <a:pathLst>
                <a:path w="74189" h="70783" extrusionOk="0">
                  <a:moveTo>
                    <a:pt x="55035" y="1"/>
                  </a:moveTo>
                  <a:cubicBezTo>
                    <a:pt x="50568" y="1"/>
                    <a:pt x="46101" y="1704"/>
                    <a:pt x="42694" y="5111"/>
                  </a:cubicBezTo>
                  <a:lnTo>
                    <a:pt x="6814" y="40992"/>
                  </a:lnTo>
                  <a:cubicBezTo>
                    <a:pt x="0" y="47805"/>
                    <a:pt x="0" y="58859"/>
                    <a:pt x="6814" y="65672"/>
                  </a:cubicBezTo>
                  <a:cubicBezTo>
                    <a:pt x="10220" y="69079"/>
                    <a:pt x="14687" y="70782"/>
                    <a:pt x="19154" y="70782"/>
                  </a:cubicBezTo>
                  <a:cubicBezTo>
                    <a:pt x="23620" y="70782"/>
                    <a:pt x="28087" y="69079"/>
                    <a:pt x="31494" y="65672"/>
                  </a:cubicBezTo>
                  <a:lnTo>
                    <a:pt x="67375" y="29791"/>
                  </a:lnTo>
                  <a:cubicBezTo>
                    <a:pt x="74188" y="22978"/>
                    <a:pt x="74188" y="11924"/>
                    <a:pt x="67375" y="5111"/>
                  </a:cubicBezTo>
                  <a:cubicBezTo>
                    <a:pt x="63968" y="1704"/>
                    <a:pt x="59501" y="1"/>
                    <a:pt x="550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261;p86">
              <a:extLst>
                <a:ext uri="{FF2B5EF4-FFF2-40B4-BE49-F238E27FC236}">
                  <a16:creationId xmlns:a16="http://schemas.microsoft.com/office/drawing/2014/main" id="{34375CBC-5AA1-4BB8-A7F1-5EB47F896E03}"/>
                </a:ext>
              </a:extLst>
            </p:cNvPr>
            <p:cNvSpPr/>
            <p:nvPr/>
          </p:nvSpPr>
          <p:spPr>
            <a:xfrm>
              <a:off x="1115850" y="4065775"/>
              <a:ext cx="1474250" cy="1400775"/>
            </a:xfrm>
            <a:custGeom>
              <a:avLst/>
              <a:gdLst/>
              <a:ahLst/>
              <a:cxnLst/>
              <a:rect l="l" t="t" r="r" b="b"/>
              <a:pathLst>
                <a:path w="58970" h="56031" extrusionOk="0">
                  <a:moveTo>
                    <a:pt x="30612" y="0"/>
                  </a:moveTo>
                  <a:cubicBezTo>
                    <a:pt x="22230" y="8382"/>
                    <a:pt x="8260" y="22328"/>
                    <a:pt x="8260" y="22328"/>
                  </a:cubicBezTo>
                  <a:cubicBezTo>
                    <a:pt x="8260" y="22328"/>
                    <a:pt x="8260" y="22352"/>
                    <a:pt x="8260" y="22352"/>
                  </a:cubicBezTo>
                  <a:cubicBezTo>
                    <a:pt x="1" y="30636"/>
                    <a:pt x="2354" y="43160"/>
                    <a:pt x="9118" y="49851"/>
                  </a:cubicBezTo>
                  <a:cubicBezTo>
                    <a:pt x="11824" y="52571"/>
                    <a:pt x="17719" y="56030"/>
                    <a:pt x="24187" y="56030"/>
                  </a:cubicBezTo>
                  <a:cubicBezTo>
                    <a:pt x="28325" y="56030"/>
                    <a:pt x="32697" y="54614"/>
                    <a:pt x="36617" y="50684"/>
                  </a:cubicBezTo>
                  <a:lnTo>
                    <a:pt x="58969" y="28357"/>
                  </a:lnTo>
                  <a:lnTo>
                    <a:pt x="306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262;p86">
              <a:extLst>
                <a:ext uri="{FF2B5EF4-FFF2-40B4-BE49-F238E27FC236}">
                  <a16:creationId xmlns:a16="http://schemas.microsoft.com/office/drawing/2014/main" id="{C61983F1-A0A5-409D-B4FA-343E199BC3F9}"/>
                </a:ext>
              </a:extLst>
            </p:cNvPr>
            <p:cNvSpPr/>
            <p:nvPr/>
          </p:nvSpPr>
          <p:spPr>
            <a:xfrm>
              <a:off x="1190625" y="238125"/>
              <a:ext cx="2397575" cy="2397575"/>
            </a:xfrm>
            <a:custGeom>
              <a:avLst/>
              <a:gdLst/>
              <a:ahLst/>
              <a:cxnLst/>
              <a:rect l="l" t="t" r="r" b="b"/>
              <a:pathLst>
                <a:path w="95903" h="95903" extrusionOk="0">
                  <a:moveTo>
                    <a:pt x="6127" y="0"/>
                  </a:moveTo>
                  <a:cubicBezTo>
                    <a:pt x="2745" y="0"/>
                    <a:pt x="0" y="2745"/>
                    <a:pt x="0" y="6127"/>
                  </a:cubicBezTo>
                  <a:lnTo>
                    <a:pt x="0" y="38944"/>
                  </a:lnTo>
                  <a:cubicBezTo>
                    <a:pt x="0" y="40562"/>
                    <a:pt x="637" y="42131"/>
                    <a:pt x="1789" y="43282"/>
                  </a:cubicBezTo>
                  <a:lnTo>
                    <a:pt x="54434" y="95903"/>
                  </a:lnTo>
                  <a:lnTo>
                    <a:pt x="95903" y="54434"/>
                  </a:lnTo>
                  <a:lnTo>
                    <a:pt x="43282" y="1789"/>
                  </a:lnTo>
                  <a:cubicBezTo>
                    <a:pt x="42131" y="637"/>
                    <a:pt x="40562" y="0"/>
                    <a:pt x="389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263;p86">
              <a:extLst>
                <a:ext uri="{FF2B5EF4-FFF2-40B4-BE49-F238E27FC236}">
                  <a16:creationId xmlns:a16="http://schemas.microsoft.com/office/drawing/2014/main" id="{B688F47D-A32B-408B-9573-6AA916224A29}"/>
                </a:ext>
              </a:extLst>
            </p:cNvPr>
            <p:cNvSpPr/>
            <p:nvPr/>
          </p:nvSpPr>
          <p:spPr>
            <a:xfrm>
              <a:off x="2767750" y="238125"/>
              <a:ext cx="3651225" cy="3651200"/>
            </a:xfrm>
            <a:custGeom>
              <a:avLst/>
              <a:gdLst/>
              <a:ahLst/>
              <a:cxnLst/>
              <a:rect l="l" t="t" r="r" b="b"/>
              <a:pathLst>
                <a:path w="146049" h="146048" extrusionOk="0">
                  <a:moveTo>
                    <a:pt x="107104" y="0"/>
                  </a:moveTo>
                  <a:cubicBezTo>
                    <a:pt x="105486" y="0"/>
                    <a:pt x="103942" y="637"/>
                    <a:pt x="102790" y="1789"/>
                  </a:cubicBezTo>
                  <a:lnTo>
                    <a:pt x="1" y="104579"/>
                  </a:lnTo>
                  <a:lnTo>
                    <a:pt x="41494" y="146048"/>
                  </a:lnTo>
                  <a:lnTo>
                    <a:pt x="144259" y="43282"/>
                  </a:lnTo>
                  <a:cubicBezTo>
                    <a:pt x="145411" y="42131"/>
                    <a:pt x="146048" y="40562"/>
                    <a:pt x="146048" y="38944"/>
                  </a:cubicBezTo>
                  <a:lnTo>
                    <a:pt x="146048" y="6127"/>
                  </a:lnTo>
                  <a:cubicBezTo>
                    <a:pt x="146048" y="2745"/>
                    <a:pt x="143303" y="0"/>
                    <a:pt x="139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264;p86">
              <a:extLst>
                <a:ext uri="{FF2B5EF4-FFF2-40B4-BE49-F238E27FC236}">
                  <a16:creationId xmlns:a16="http://schemas.microsoft.com/office/drawing/2014/main" id="{FC009E96-144D-4860-99CD-BE1073B7CD2C}"/>
                </a:ext>
              </a:extLst>
            </p:cNvPr>
            <p:cNvSpPr/>
            <p:nvPr/>
          </p:nvSpPr>
          <p:spPr>
            <a:xfrm>
              <a:off x="1833350" y="3010350"/>
              <a:ext cx="1854725" cy="1769575"/>
            </a:xfrm>
            <a:custGeom>
              <a:avLst/>
              <a:gdLst/>
              <a:ahLst/>
              <a:cxnLst/>
              <a:rect l="l" t="t" r="r" b="b"/>
              <a:pathLst>
                <a:path w="74189" h="70783" extrusionOk="0">
                  <a:moveTo>
                    <a:pt x="19154" y="1"/>
                  </a:moveTo>
                  <a:cubicBezTo>
                    <a:pt x="14688" y="1"/>
                    <a:pt x="10221" y="1704"/>
                    <a:pt x="6814" y="5111"/>
                  </a:cubicBezTo>
                  <a:cubicBezTo>
                    <a:pt x="1" y="11924"/>
                    <a:pt x="1" y="22978"/>
                    <a:pt x="6814" y="29791"/>
                  </a:cubicBezTo>
                  <a:lnTo>
                    <a:pt x="42670" y="65672"/>
                  </a:lnTo>
                  <a:cubicBezTo>
                    <a:pt x="46089" y="69079"/>
                    <a:pt x="50556" y="70782"/>
                    <a:pt x="55020" y="70782"/>
                  </a:cubicBezTo>
                  <a:cubicBezTo>
                    <a:pt x="59483" y="70782"/>
                    <a:pt x="63944" y="69079"/>
                    <a:pt x="67351" y="65672"/>
                  </a:cubicBezTo>
                  <a:cubicBezTo>
                    <a:pt x="74189" y="58859"/>
                    <a:pt x="74189" y="47805"/>
                    <a:pt x="67351" y="40992"/>
                  </a:cubicBezTo>
                  <a:lnTo>
                    <a:pt x="31494" y="5111"/>
                  </a:lnTo>
                  <a:cubicBezTo>
                    <a:pt x="28088" y="1704"/>
                    <a:pt x="23621" y="1"/>
                    <a:pt x="191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5154;p86">
            <a:extLst>
              <a:ext uri="{FF2B5EF4-FFF2-40B4-BE49-F238E27FC236}">
                <a16:creationId xmlns:a16="http://schemas.microsoft.com/office/drawing/2014/main" id="{72408980-388A-453A-8ACD-0386EB9A713E}"/>
              </a:ext>
            </a:extLst>
          </p:cNvPr>
          <p:cNvGrpSpPr/>
          <p:nvPr/>
        </p:nvGrpSpPr>
        <p:grpSpPr>
          <a:xfrm>
            <a:off x="5195591" y="3198908"/>
            <a:ext cx="480640" cy="389629"/>
            <a:chOff x="1183250" y="728300"/>
            <a:chExt cx="5235725" cy="4244325"/>
          </a:xfrm>
        </p:grpSpPr>
        <p:sp>
          <p:nvSpPr>
            <p:cNvPr id="75" name="Google Shape;5155;p86">
              <a:extLst>
                <a:ext uri="{FF2B5EF4-FFF2-40B4-BE49-F238E27FC236}">
                  <a16:creationId xmlns:a16="http://schemas.microsoft.com/office/drawing/2014/main" id="{3D68308B-1498-4B9C-A70C-FE1966E88A16}"/>
                </a:ext>
              </a:extLst>
            </p:cNvPr>
            <p:cNvSpPr/>
            <p:nvPr/>
          </p:nvSpPr>
          <p:spPr>
            <a:xfrm>
              <a:off x="2984650" y="3772275"/>
              <a:ext cx="580875" cy="538000"/>
            </a:xfrm>
            <a:custGeom>
              <a:avLst/>
              <a:gdLst/>
              <a:ahLst/>
              <a:cxnLst/>
              <a:rect l="l" t="t" r="r" b="b"/>
              <a:pathLst>
                <a:path w="23235" h="21520" extrusionOk="0">
                  <a:moveTo>
                    <a:pt x="14142" y="1"/>
                  </a:moveTo>
                  <a:lnTo>
                    <a:pt x="14142" y="1"/>
                  </a:lnTo>
                  <a:cubicBezTo>
                    <a:pt x="9902" y="785"/>
                    <a:pt x="5589" y="1177"/>
                    <a:pt x="1202" y="1202"/>
                  </a:cubicBezTo>
                  <a:cubicBezTo>
                    <a:pt x="1" y="6103"/>
                    <a:pt x="1104" y="11226"/>
                    <a:pt x="4192" y="15221"/>
                  </a:cubicBezTo>
                  <a:cubicBezTo>
                    <a:pt x="7280" y="19166"/>
                    <a:pt x="12084" y="21519"/>
                    <a:pt x="17108" y="21519"/>
                  </a:cubicBezTo>
                  <a:cubicBezTo>
                    <a:pt x="20490" y="21519"/>
                    <a:pt x="23235" y="18774"/>
                    <a:pt x="23235" y="15392"/>
                  </a:cubicBezTo>
                  <a:cubicBezTo>
                    <a:pt x="23235" y="12010"/>
                    <a:pt x="20490" y="9265"/>
                    <a:pt x="17108" y="9265"/>
                  </a:cubicBezTo>
                  <a:cubicBezTo>
                    <a:pt x="15858" y="9265"/>
                    <a:pt x="14632" y="8677"/>
                    <a:pt x="13873" y="7696"/>
                  </a:cubicBezTo>
                  <a:cubicBezTo>
                    <a:pt x="13088" y="6691"/>
                    <a:pt x="12819" y="5368"/>
                    <a:pt x="13113" y="4143"/>
                  </a:cubicBezTo>
                  <a:lnTo>
                    <a:pt x="1414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56;p86">
              <a:extLst>
                <a:ext uri="{FF2B5EF4-FFF2-40B4-BE49-F238E27FC236}">
                  <a16:creationId xmlns:a16="http://schemas.microsoft.com/office/drawing/2014/main" id="{6519ECC0-8353-47EE-9289-14B796E663E5}"/>
                </a:ext>
              </a:extLst>
            </p:cNvPr>
            <p:cNvSpPr/>
            <p:nvPr/>
          </p:nvSpPr>
          <p:spPr>
            <a:xfrm>
              <a:off x="1371375" y="3506350"/>
              <a:ext cx="1327775" cy="1466275"/>
            </a:xfrm>
            <a:custGeom>
              <a:avLst/>
              <a:gdLst/>
              <a:ahLst/>
              <a:cxnLst/>
              <a:rect l="l" t="t" r="r" b="b"/>
              <a:pathLst>
                <a:path w="53111" h="58651" extrusionOk="0">
                  <a:moveTo>
                    <a:pt x="10637" y="1"/>
                  </a:moveTo>
                  <a:cubicBezTo>
                    <a:pt x="8382" y="8996"/>
                    <a:pt x="5956" y="18627"/>
                    <a:pt x="4142" y="25907"/>
                  </a:cubicBezTo>
                  <a:cubicBezTo>
                    <a:pt x="0" y="42450"/>
                    <a:pt x="12475" y="58650"/>
                    <a:pt x="29705" y="58650"/>
                  </a:cubicBezTo>
                  <a:cubicBezTo>
                    <a:pt x="36592" y="58650"/>
                    <a:pt x="42572" y="53969"/>
                    <a:pt x="44263" y="47278"/>
                  </a:cubicBezTo>
                  <a:cubicBezTo>
                    <a:pt x="45905" y="40636"/>
                    <a:pt x="49532" y="26176"/>
                    <a:pt x="53111" y="11839"/>
                  </a:cubicBezTo>
                  <a:lnTo>
                    <a:pt x="50415" y="11839"/>
                  </a:lnTo>
                  <a:cubicBezTo>
                    <a:pt x="35979" y="11839"/>
                    <a:pt x="22230" y="7549"/>
                    <a:pt x="106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157;p86">
              <a:extLst>
                <a:ext uri="{FF2B5EF4-FFF2-40B4-BE49-F238E27FC236}">
                  <a16:creationId xmlns:a16="http://schemas.microsoft.com/office/drawing/2014/main" id="{6C59EB87-3892-4E4E-B834-4020B15A52B9}"/>
                </a:ext>
              </a:extLst>
            </p:cNvPr>
            <p:cNvSpPr/>
            <p:nvPr/>
          </p:nvSpPr>
          <p:spPr>
            <a:xfrm>
              <a:off x="1183250" y="728300"/>
              <a:ext cx="1781825" cy="733450"/>
            </a:xfrm>
            <a:custGeom>
              <a:avLst/>
              <a:gdLst/>
              <a:ahLst/>
              <a:cxnLst/>
              <a:rect l="l" t="t" r="r" b="b"/>
              <a:pathLst>
                <a:path w="71273" h="29338" extrusionOk="0">
                  <a:moveTo>
                    <a:pt x="6422" y="0"/>
                  </a:moveTo>
                  <a:cubicBezTo>
                    <a:pt x="4216" y="0"/>
                    <a:pt x="2182" y="1176"/>
                    <a:pt x="1079" y="3113"/>
                  </a:cubicBezTo>
                  <a:cubicBezTo>
                    <a:pt x="1" y="5024"/>
                    <a:pt x="25" y="7377"/>
                    <a:pt x="1177" y="9289"/>
                  </a:cubicBezTo>
                  <a:lnTo>
                    <a:pt x="13211" y="29337"/>
                  </a:lnTo>
                  <a:cubicBezTo>
                    <a:pt x="25760" y="19632"/>
                    <a:pt x="41421" y="13995"/>
                    <a:pt x="57940" y="13995"/>
                  </a:cubicBezTo>
                  <a:lnTo>
                    <a:pt x="71272" y="13995"/>
                  </a:lnTo>
                  <a:cubicBezTo>
                    <a:pt x="61493" y="5122"/>
                    <a:pt x="48577" y="0"/>
                    <a:pt x="351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158;p86">
              <a:extLst>
                <a:ext uri="{FF2B5EF4-FFF2-40B4-BE49-F238E27FC236}">
                  <a16:creationId xmlns:a16="http://schemas.microsoft.com/office/drawing/2014/main" id="{61AB68D9-7B0A-49E3-B36C-22D3A70CA702}"/>
                </a:ext>
              </a:extLst>
            </p:cNvPr>
            <p:cNvSpPr/>
            <p:nvPr/>
          </p:nvSpPr>
          <p:spPr>
            <a:xfrm>
              <a:off x="1190625" y="1384500"/>
              <a:ext cx="2854675" cy="2111475"/>
            </a:xfrm>
            <a:custGeom>
              <a:avLst/>
              <a:gdLst/>
              <a:ahLst/>
              <a:cxnLst/>
              <a:rect l="l" t="t" r="r" b="b"/>
              <a:pathLst>
                <a:path w="114187" h="84459" extrusionOk="0">
                  <a:moveTo>
                    <a:pt x="84874" y="23848"/>
                  </a:moveTo>
                  <a:cubicBezTo>
                    <a:pt x="88256" y="23848"/>
                    <a:pt x="91001" y="26593"/>
                    <a:pt x="91001" y="29975"/>
                  </a:cubicBezTo>
                  <a:cubicBezTo>
                    <a:pt x="91001" y="33357"/>
                    <a:pt x="88256" y="36102"/>
                    <a:pt x="84874" y="36102"/>
                  </a:cubicBezTo>
                  <a:lnTo>
                    <a:pt x="58625" y="36102"/>
                  </a:lnTo>
                  <a:cubicBezTo>
                    <a:pt x="55243" y="36102"/>
                    <a:pt x="52498" y="33357"/>
                    <a:pt x="52498" y="29975"/>
                  </a:cubicBezTo>
                  <a:cubicBezTo>
                    <a:pt x="52498" y="26593"/>
                    <a:pt x="55243" y="23848"/>
                    <a:pt x="58625" y="23848"/>
                  </a:cubicBezTo>
                  <a:close/>
                  <a:moveTo>
                    <a:pt x="71762" y="48357"/>
                  </a:moveTo>
                  <a:cubicBezTo>
                    <a:pt x="75144" y="48357"/>
                    <a:pt x="77889" y="51102"/>
                    <a:pt x="77889" y="54484"/>
                  </a:cubicBezTo>
                  <a:cubicBezTo>
                    <a:pt x="77889" y="57866"/>
                    <a:pt x="75144" y="60611"/>
                    <a:pt x="71762" y="60611"/>
                  </a:cubicBezTo>
                  <a:lnTo>
                    <a:pt x="45513" y="60611"/>
                  </a:lnTo>
                  <a:cubicBezTo>
                    <a:pt x="42131" y="60611"/>
                    <a:pt x="39386" y="57866"/>
                    <a:pt x="39386" y="54484"/>
                  </a:cubicBezTo>
                  <a:cubicBezTo>
                    <a:pt x="39386" y="51102"/>
                    <a:pt x="42131" y="48357"/>
                    <a:pt x="45513" y="48357"/>
                  </a:cubicBezTo>
                  <a:close/>
                  <a:moveTo>
                    <a:pt x="57645" y="1"/>
                  </a:moveTo>
                  <a:cubicBezTo>
                    <a:pt x="32106" y="1"/>
                    <a:pt x="9093" y="16128"/>
                    <a:pt x="368" y="40146"/>
                  </a:cubicBezTo>
                  <a:cubicBezTo>
                    <a:pt x="123" y="40808"/>
                    <a:pt x="0" y="41519"/>
                    <a:pt x="0" y="42230"/>
                  </a:cubicBezTo>
                  <a:cubicBezTo>
                    <a:pt x="0" y="42940"/>
                    <a:pt x="123" y="43651"/>
                    <a:pt x="368" y="44313"/>
                  </a:cubicBezTo>
                  <a:cubicBezTo>
                    <a:pt x="9093" y="68331"/>
                    <a:pt x="32106" y="84458"/>
                    <a:pt x="57645" y="84458"/>
                  </a:cubicBezTo>
                  <a:lnTo>
                    <a:pt x="72742" y="84458"/>
                  </a:lnTo>
                  <a:cubicBezTo>
                    <a:pt x="88403" y="84458"/>
                    <a:pt x="103133" y="78380"/>
                    <a:pt x="114186" y="68135"/>
                  </a:cubicBezTo>
                  <a:cubicBezTo>
                    <a:pt x="108966" y="60832"/>
                    <a:pt x="105878" y="51886"/>
                    <a:pt x="105878" y="42230"/>
                  </a:cubicBezTo>
                  <a:cubicBezTo>
                    <a:pt x="105878" y="32573"/>
                    <a:pt x="108966" y="23627"/>
                    <a:pt x="114186" y="16324"/>
                  </a:cubicBezTo>
                  <a:cubicBezTo>
                    <a:pt x="103133" y="6079"/>
                    <a:pt x="88403" y="1"/>
                    <a:pt x="727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59;p86">
              <a:extLst>
                <a:ext uri="{FF2B5EF4-FFF2-40B4-BE49-F238E27FC236}">
                  <a16:creationId xmlns:a16="http://schemas.microsoft.com/office/drawing/2014/main" id="{96AF55B3-1322-47AE-B434-1DBEAC185A00}"/>
                </a:ext>
              </a:extLst>
            </p:cNvPr>
            <p:cNvSpPr/>
            <p:nvPr/>
          </p:nvSpPr>
          <p:spPr>
            <a:xfrm>
              <a:off x="5412850" y="2090375"/>
              <a:ext cx="1006125" cy="699750"/>
            </a:xfrm>
            <a:custGeom>
              <a:avLst/>
              <a:gdLst/>
              <a:ahLst/>
              <a:cxnLst/>
              <a:rect l="l" t="t" r="r" b="b"/>
              <a:pathLst>
                <a:path w="40245" h="27990" extrusionOk="0">
                  <a:moveTo>
                    <a:pt x="26250" y="0"/>
                  </a:moveTo>
                  <a:cubicBezTo>
                    <a:pt x="20735" y="0"/>
                    <a:pt x="15956" y="3211"/>
                    <a:pt x="13677" y="7867"/>
                  </a:cubicBezTo>
                  <a:lnTo>
                    <a:pt x="1" y="7867"/>
                  </a:lnTo>
                  <a:lnTo>
                    <a:pt x="1" y="20122"/>
                  </a:lnTo>
                  <a:lnTo>
                    <a:pt x="13677" y="20122"/>
                  </a:lnTo>
                  <a:cubicBezTo>
                    <a:pt x="15956" y="24778"/>
                    <a:pt x="20735" y="27989"/>
                    <a:pt x="26250" y="27989"/>
                  </a:cubicBezTo>
                  <a:cubicBezTo>
                    <a:pt x="33970" y="27989"/>
                    <a:pt x="40244" y="21715"/>
                    <a:pt x="40244" y="13995"/>
                  </a:cubicBezTo>
                  <a:cubicBezTo>
                    <a:pt x="40244" y="6274"/>
                    <a:pt x="33970" y="0"/>
                    <a:pt x="262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160;p86">
              <a:extLst>
                <a:ext uri="{FF2B5EF4-FFF2-40B4-BE49-F238E27FC236}">
                  <a16:creationId xmlns:a16="http://schemas.microsoft.com/office/drawing/2014/main" id="{202F7B63-F0BC-4C44-9491-252D8EE332C8}"/>
                </a:ext>
              </a:extLst>
            </p:cNvPr>
            <p:cNvSpPr/>
            <p:nvPr/>
          </p:nvSpPr>
          <p:spPr>
            <a:xfrm>
              <a:off x="4143925" y="1630825"/>
              <a:ext cx="962600" cy="1618825"/>
            </a:xfrm>
            <a:custGeom>
              <a:avLst/>
              <a:gdLst/>
              <a:ahLst/>
              <a:cxnLst/>
              <a:rect l="l" t="t" r="r" b="b"/>
              <a:pathLst>
                <a:path w="38504" h="64753" extrusionOk="0">
                  <a:moveTo>
                    <a:pt x="32376" y="0"/>
                  </a:moveTo>
                  <a:cubicBezTo>
                    <a:pt x="14534" y="0"/>
                    <a:pt x="0" y="14510"/>
                    <a:pt x="0" y="32377"/>
                  </a:cubicBezTo>
                  <a:cubicBezTo>
                    <a:pt x="0" y="50219"/>
                    <a:pt x="14534" y="64753"/>
                    <a:pt x="32376" y="64753"/>
                  </a:cubicBezTo>
                  <a:cubicBezTo>
                    <a:pt x="35759" y="64753"/>
                    <a:pt x="38504" y="62008"/>
                    <a:pt x="38504" y="58625"/>
                  </a:cubicBezTo>
                  <a:lnTo>
                    <a:pt x="38504" y="6128"/>
                  </a:lnTo>
                  <a:cubicBezTo>
                    <a:pt x="38504" y="2745"/>
                    <a:pt x="35759"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5144;p86">
            <a:extLst>
              <a:ext uri="{FF2B5EF4-FFF2-40B4-BE49-F238E27FC236}">
                <a16:creationId xmlns:a16="http://schemas.microsoft.com/office/drawing/2014/main" id="{1A581515-ADF1-4BF5-BF46-114A95B07C9B}"/>
              </a:ext>
            </a:extLst>
          </p:cNvPr>
          <p:cNvGrpSpPr/>
          <p:nvPr/>
        </p:nvGrpSpPr>
        <p:grpSpPr>
          <a:xfrm>
            <a:off x="3798664" y="3091214"/>
            <a:ext cx="329445" cy="479963"/>
            <a:chOff x="2017775" y="238125"/>
            <a:chExt cx="3588725" cy="5228350"/>
          </a:xfrm>
        </p:grpSpPr>
        <p:sp>
          <p:nvSpPr>
            <p:cNvPr id="89" name="Google Shape;5145;p86">
              <a:extLst>
                <a:ext uri="{FF2B5EF4-FFF2-40B4-BE49-F238E27FC236}">
                  <a16:creationId xmlns:a16="http://schemas.microsoft.com/office/drawing/2014/main" id="{249F7FDC-5079-4F7F-AC56-3E0D049A3259}"/>
                </a:ext>
              </a:extLst>
            </p:cNvPr>
            <p:cNvSpPr/>
            <p:nvPr/>
          </p:nvSpPr>
          <p:spPr>
            <a:xfrm>
              <a:off x="2991400" y="238125"/>
              <a:ext cx="2615100" cy="1947225"/>
            </a:xfrm>
            <a:custGeom>
              <a:avLst/>
              <a:gdLst/>
              <a:ahLst/>
              <a:cxnLst/>
              <a:rect l="l" t="t" r="r" b="b"/>
              <a:pathLst>
                <a:path w="104604" h="77889" extrusionOk="0">
                  <a:moveTo>
                    <a:pt x="6127" y="0"/>
                  </a:moveTo>
                  <a:cubicBezTo>
                    <a:pt x="2745" y="0"/>
                    <a:pt x="0" y="2745"/>
                    <a:pt x="0" y="6127"/>
                  </a:cubicBezTo>
                  <a:lnTo>
                    <a:pt x="0" y="71762"/>
                  </a:lnTo>
                  <a:cubicBezTo>
                    <a:pt x="0" y="75144"/>
                    <a:pt x="2745" y="77889"/>
                    <a:pt x="6127" y="77889"/>
                  </a:cubicBezTo>
                  <a:lnTo>
                    <a:pt x="98011" y="77889"/>
                  </a:lnTo>
                  <a:cubicBezTo>
                    <a:pt x="100486" y="77889"/>
                    <a:pt x="102717" y="76394"/>
                    <a:pt x="103672" y="74090"/>
                  </a:cubicBezTo>
                  <a:cubicBezTo>
                    <a:pt x="104604" y="71811"/>
                    <a:pt x="104089" y="69188"/>
                    <a:pt x="102349" y="67424"/>
                  </a:cubicBezTo>
                  <a:lnTo>
                    <a:pt x="73845" y="38944"/>
                  </a:lnTo>
                  <a:lnTo>
                    <a:pt x="102349" y="10465"/>
                  </a:lnTo>
                  <a:cubicBezTo>
                    <a:pt x="104089" y="8701"/>
                    <a:pt x="104604" y="6078"/>
                    <a:pt x="103672" y="3774"/>
                  </a:cubicBezTo>
                  <a:cubicBezTo>
                    <a:pt x="102717" y="1495"/>
                    <a:pt x="100486" y="0"/>
                    <a:pt x="980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146;p86">
              <a:extLst>
                <a:ext uri="{FF2B5EF4-FFF2-40B4-BE49-F238E27FC236}">
                  <a16:creationId xmlns:a16="http://schemas.microsoft.com/office/drawing/2014/main" id="{434285FE-2796-4226-985E-6B02F7875012}"/>
                </a:ext>
              </a:extLst>
            </p:cNvPr>
            <p:cNvSpPr/>
            <p:nvPr/>
          </p:nvSpPr>
          <p:spPr>
            <a:xfrm>
              <a:off x="3002425" y="2469025"/>
              <a:ext cx="306375" cy="1412950"/>
            </a:xfrm>
            <a:custGeom>
              <a:avLst/>
              <a:gdLst/>
              <a:ahLst/>
              <a:cxnLst/>
              <a:rect l="l" t="t" r="r" b="b"/>
              <a:pathLst>
                <a:path w="12255" h="56518" extrusionOk="0">
                  <a:moveTo>
                    <a:pt x="0" y="0"/>
                  </a:moveTo>
                  <a:lnTo>
                    <a:pt x="0" y="56518"/>
                  </a:lnTo>
                  <a:cubicBezTo>
                    <a:pt x="2010" y="56199"/>
                    <a:pt x="4069" y="56027"/>
                    <a:pt x="6128" y="56027"/>
                  </a:cubicBezTo>
                  <a:cubicBezTo>
                    <a:pt x="8186" y="56027"/>
                    <a:pt x="10221" y="56199"/>
                    <a:pt x="12255" y="56518"/>
                  </a:cubicBezTo>
                  <a:lnTo>
                    <a:pt x="12255" y="907"/>
                  </a:lnTo>
                  <a:lnTo>
                    <a:pt x="5686" y="907"/>
                  </a:lnTo>
                  <a:cubicBezTo>
                    <a:pt x="3701" y="907"/>
                    <a:pt x="1790" y="589"/>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147;p86">
              <a:extLst>
                <a:ext uri="{FF2B5EF4-FFF2-40B4-BE49-F238E27FC236}">
                  <a16:creationId xmlns:a16="http://schemas.microsoft.com/office/drawing/2014/main" id="{57CDE00E-A015-4512-9A67-DC8D9961EC4A}"/>
                </a:ext>
              </a:extLst>
            </p:cNvPr>
            <p:cNvSpPr/>
            <p:nvPr/>
          </p:nvSpPr>
          <p:spPr>
            <a:xfrm>
              <a:off x="2017775" y="4176050"/>
              <a:ext cx="2275050" cy="1290425"/>
            </a:xfrm>
            <a:custGeom>
              <a:avLst/>
              <a:gdLst/>
              <a:ahLst/>
              <a:cxnLst/>
              <a:rect l="l" t="t" r="r" b="b"/>
              <a:pathLst>
                <a:path w="91002" h="51617" extrusionOk="0">
                  <a:moveTo>
                    <a:pt x="45514" y="1"/>
                  </a:moveTo>
                  <a:cubicBezTo>
                    <a:pt x="33161" y="1"/>
                    <a:pt x="22819" y="8701"/>
                    <a:pt x="20294" y="20270"/>
                  </a:cubicBezTo>
                  <a:cubicBezTo>
                    <a:pt x="8701" y="22819"/>
                    <a:pt x="1" y="33161"/>
                    <a:pt x="1" y="45489"/>
                  </a:cubicBezTo>
                  <a:cubicBezTo>
                    <a:pt x="1" y="48871"/>
                    <a:pt x="2746" y="51616"/>
                    <a:pt x="6128" y="51616"/>
                  </a:cubicBezTo>
                  <a:lnTo>
                    <a:pt x="84875" y="51616"/>
                  </a:lnTo>
                  <a:cubicBezTo>
                    <a:pt x="88257" y="51616"/>
                    <a:pt x="91002" y="48871"/>
                    <a:pt x="91002" y="45489"/>
                  </a:cubicBezTo>
                  <a:cubicBezTo>
                    <a:pt x="91002" y="33161"/>
                    <a:pt x="82301" y="22819"/>
                    <a:pt x="70733" y="20270"/>
                  </a:cubicBezTo>
                  <a:cubicBezTo>
                    <a:pt x="68184" y="8701"/>
                    <a:pt x="57842" y="1"/>
                    <a:pt x="455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5209;p86">
            <a:extLst>
              <a:ext uri="{FF2B5EF4-FFF2-40B4-BE49-F238E27FC236}">
                <a16:creationId xmlns:a16="http://schemas.microsoft.com/office/drawing/2014/main" id="{6C3D8AA4-D5DB-41CE-B86D-4242CE2F0FF7}"/>
              </a:ext>
            </a:extLst>
          </p:cNvPr>
          <p:cNvGrpSpPr/>
          <p:nvPr/>
        </p:nvGrpSpPr>
        <p:grpSpPr>
          <a:xfrm>
            <a:off x="7844954" y="3162564"/>
            <a:ext cx="479963" cy="479963"/>
            <a:chOff x="1190625" y="238125"/>
            <a:chExt cx="5228350" cy="5228350"/>
          </a:xfrm>
        </p:grpSpPr>
        <p:sp>
          <p:nvSpPr>
            <p:cNvPr id="118" name="Google Shape;5210;p86">
              <a:extLst>
                <a:ext uri="{FF2B5EF4-FFF2-40B4-BE49-F238E27FC236}">
                  <a16:creationId xmlns:a16="http://schemas.microsoft.com/office/drawing/2014/main" id="{468CC6A9-36EF-40BA-B5EE-2F07DC1D3936}"/>
                </a:ext>
              </a:extLst>
            </p:cNvPr>
            <p:cNvSpPr/>
            <p:nvPr/>
          </p:nvSpPr>
          <p:spPr>
            <a:xfrm>
              <a:off x="2410525" y="238125"/>
              <a:ext cx="656250" cy="656225"/>
            </a:xfrm>
            <a:custGeom>
              <a:avLst/>
              <a:gdLst/>
              <a:ahLst/>
              <a:cxnLst/>
              <a:rect l="l" t="t" r="r" b="b"/>
              <a:pathLst>
                <a:path w="26250" h="26249" extrusionOk="0">
                  <a:moveTo>
                    <a:pt x="13113" y="0"/>
                  </a:moveTo>
                  <a:cubicBezTo>
                    <a:pt x="5883" y="0"/>
                    <a:pt x="1" y="5882"/>
                    <a:pt x="1" y="13137"/>
                  </a:cubicBezTo>
                  <a:cubicBezTo>
                    <a:pt x="1" y="20367"/>
                    <a:pt x="5883" y="26249"/>
                    <a:pt x="13113" y="26249"/>
                  </a:cubicBezTo>
                  <a:cubicBezTo>
                    <a:pt x="20343" y="26249"/>
                    <a:pt x="26250" y="20367"/>
                    <a:pt x="26250" y="13137"/>
                  </a:cubicBezTo>
                  <a:cubicBezTo>
                    <a:pt x="26250" y="5882"/>
                    <a:pt x="20343" y="0"/>
                    <a:pt x="131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211;p86">
              <a:extLst>
                <a:ext uri="{FF2B5EF4-FFF2-40B4-BE49-F238E27FC236}">
                  <a16:creationId xmlns:a16="http://schemas.microsoft.com/office/drawing/2014/main" id="{293B0DF1-1D4D-406C-B0B0-20B86A4CB0D0}"/>
                </a:ext>
              </a:extLst>
            </p:cNvPr>
            <p:cNvSpPr/>
            <p:nvPr/>
          </p:nvSpPr>
          <p:spPr>
            <a:xfrm>
              <a:off x="1976125" y="894325"/>
              <a:ext cx="1524475" cy="549025"/>
            </a:xfrm>
            <a:custGeom>
              <a:avLst/>
              <a:gdLst/>
              <a:ahLst/>
              <a:cxnLst/>
              <a:rect l="l" t="t" r="r" b="b"/>
              <a:pathLst>
                <a:path w="60979" h="21961" extrusionOk="0">
                  <a:moveTo>
                    <a:pt x="7524" y="1"/>
                  </a:moveTo>
                  <a:cubicBezTo>
                    <a:pt x="2966" y="1"/>
                    <a:pt x="0" y="4805"/>
                    <a:pt x="2034" y="8873"/>
                  </a:cubicBezTo>
                  <a:lnTo>
                    <a:pt x="8578" y="21961"/>
                  </a:lnTo>
                  <a:cubicBezTo>
                    <a:pt x="10220" y="21618"/>
                    <a:pt x="11912" y="21446"/>
                    <a:pt x="13652" y="21446"/>
                  </a:cubicBezTo>
                  <a:lnTo>
                    <a:pt x="47327" y="21446"/>
                  </a:lnTo>
                  <a:cubicBezTo>
                    <a:pt x="49067" y="21446"/>
                    <a:pt x="50758" y="21618"/>
                    <a:pt x="52400" y="21961"/>
                  </a:cubicBezTo>
                  <a:lnTo>
                    <a:pt x="58944" y="8873"/>
                  </a:lnTo>
                  <a:cubicBezTo>
                    <a:pt x="60978" y="4805"/>
                    <a:pt x="58013" y="1"/>
                    <a:pt x="534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212;p86">
              <a:extLst>
                <a:ext uri="{FF2B5EF4-FFF2-40B4-BE49-F238E27FC236}">
                  <a16:creationId xmlns:a16="http://schemas.microsoft.com/office/drawing/2014/main" id="{06FCAA93-A737-471D-935C-88842CA11175}"/>
                </a:ext>
              </a:extLst>
            </p:cNvPr>
            <p:cNvSpPr/>
            <p:nvPr/>
          </p:nvSpPr>
          <p:spPr>
            <a:xfrm>
              <a:off x="1846825" y="2655300"/>
              <a:ext cx="1783050" cy="1706450"/>
            </a:xfrm>
            <a:custGeom>
              <a:avLst/>
              <a:gdLst/>
              <a:ahLst/>
              <a:cxnLst/>
              <a:rect l="l" t="t" r="r" b="b"/>
              <a:pathLst>
                <a:path w="71322" h="68258" extrusionOk="0">
                  <a:moveTo>
                    <a:pt x="18382" y="0"/>
                  </a:moveTo>
                  <a:cubicBezTo>
                    <a:pt x="17084" y="6961"/>
                    <a:pt x="14804" y="13750"/>
                    <a:pt x="11643" y="20073"/>
                  </a:cubicBezTo>
                  <a:cubicBezTo>
                    <a:pt x="4192" y="34974"/>
                    <a:pt x="172" y="51616"/>
                    <a:pt x="1" y="68257"/>
                  </a:cubicBezTo>
                  <a:lnTo>
                    <a:pt x="71321" y="68257"/>
                  </a:lnTo>
                  <a:cubicBezTo>
                    <a:pt x="71150" y="51616"/>
                    <a:pt x="67130" y="34974"/>
                    <a:pt x="59704" y="20073"/>
                  </a:cubicBezTo>
                  <a:cubicBezTo>
                    <a:pt x="56518" y="13750"/>
                    <a:pt x="54263" y="6961"/>
                    <a:pt x="52964" y="0"/>
                  </a:cubicBezTo>
                  <a:cubicBezTo>
                    <a:pt x="52817" y="25"/>
                    <a:pt x="52670" y="25"/>
                    <a:pt x="52499" y="25"/>
                  </a:cubicBezTo>
                  <a:lnTo>
                    <a:pt x="18824" y="25"/>
                  </a:lnTo>
                  <a:cubicBezTo>
                    <a:pt x="18677" y="25"/>
                    <a:pt x="18530" y="25"/>
                    <a:pt x="183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213;p86">
              <a:extLst>
                <a:ext uri="{FF2B5EF4-FFF2-40B4-BE49-F238E27FC236}">
                  <a16:creationId xmlns:a16="http://schemas.microsoft.com/office/drawing/2014/main" id="{EADA4880-5D38-45E2-A9FC-B0BC866D7E4B}"/>
                </a:ext>
              </a:extLst>
            </p:cNvPr>
            <p:cNvSpPr/>
            <p:nvPr/>
          </p:nvSpPr>
          <p:spPr>
            <a:xfrm>
              <a:off x="2011050" y="1736825"/>
              <a:ext cx="1454625" cy="612750"/>
            </a:xfrm>
            <a:custGeom>
              <a:avLst/>
              <a:gdLst/>
              <a:ahLst/>
              <a:cxnLst/>
              <a:rect l="l" t="t" r="r" b="b"/>
              <a:pathLst>
                <a:path w="58185" h="24510" extrusionOk="0">
                  <a:moveTo>
                    <a:pt x="12255" y="0"/>
                  </a:moveTo>
                  <a:cubicBezTo>
                    <a:pt x="5490" y="0"/>
                    <a:pt x="0" y="5490"/>
                    <a:pt x="0" y="12255"/>
                  </a:cubicBezTo>
                  <a:cubicBezTo>
                    <a:pt x="0" y="18995"/>
                    <a:pt x="5490" y="24509"/>
                    <a:pt x="12255" y="24509"/>
                  </a:cubicBezTo>
                  <a:lnTo>
                    <a:pt x="45930" y="24509"/>
                  </a:lnTo>
                  <a:cubicBezTo>
                    <a:pt x="52694" y="24509"/>
                    <a:pt x="58184" y="18995"/>
                    <a:pt x="58184" y="12255"/>
                  </a:cubicBezTo>
                  <a:cubicBezTo>
                    <a:pt x="58184" y="5490"/>
                    <a:pt x="52694" y="0"/>
                    <a:pt x="459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214;p86">
              <a:extLst>
                <a:ext uri="{FF2B5EF4-FFF2-40B4-BE49-F238E27FC236}">
                  <a16:creationId xmlns:a16="http://schemas.microsoft.com/office/drawing/2014/main" id="{54B5970D-90D0-496D-A486-C2B4E154FF70}"/>
                </a:ext>
              </a:extLst>
            </p:cNvPr>
            <p:cNvSpPr/>
            <p:nvPr/>
          </p:nvSpPr>
          <p:spPr>
            <a:xfrm>
              <a:off x="4625525" y="1714775"/>
              <a:ext cx="984050" cy="984650"/>
            </a:xfrm>
            <a:custGeom>
              <a:avLst/>
              <a:gdLst/>
              <a:ahLst/>
              <a:cxnLst/>
              <a:rect l="l" t="t" r="r" b="b"/>
              <a:pathLst>
                <a:path w="39362" h="39386" extrusionOk="0">
                  <a:moveTo>
                    <a:pt x="19681" y="0"/>
                  </a:moveTo>
                  <a:cubicBezTo>
                    <a:pt x="8823" y="0"/>
                    <a:pt x="0" y="8823"/>
                    <a:pt x="0" y="19681"/>
                  </a:cubicBezTo>
                  <a:cubicBezTo>
                    <a:pt x="0" y="30538"/>
                    <a:pt x="8823" y="39386"/>
                    <a:pt x="19681" y="39386"/>
                  </a:cubicBezTo>
                  <a:cubicBezTo>
                    <a:pt x="30538" y="39386"/>
                    <a:pt x="39361" y="30538"/>
                    <a:pt x="39361" y="19681"/>
                  </a:cubicBezTo>
                  <a:cubicBezTo>
                    <a:pt x="39361" y="8823"/>
                    <a:pt x="30538" y="0"/>
                    <a:pt x="196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215;p86">
              <a:extLst>
                <a:ext uri="{FF2B5EF4-FFF2-40B4-BE49-F238E27FC236}">
                  <a16:creationId xmlns:a16="http://schemas.microsoft.com/office/drawing/2014/main" id="{00D90525-38B7-40CC-934F-CA6ED7CBB226}"/>
                </a:ext>
              </a:extLst>
            </p:cNvPr>
            <p:cNvSpPr/>
            <p:nvPr/>
          </p:nvSpPr>
          <p:spPr>
            <a:xfrm>
              <a:off x="4348575" y="4668075"/>
              <a:ext cx="2070400" cy="798400"/>
            </a:xfrm>
            <a:custGeom>
              <a:avLst/>
              <a:gdLst/>
              <a:ahLst/>
              <a:cxnLst/>
              <a:rect l="l" t="t" r="r" b="b"/>
              <a:pathLst>
                <a:path w="82816" h="31936" extrusionOk="0">
                  <a:moveTo>
                    <a:pt x="4510" y="0"/>
                  </a:moveTo>
                  <a:cubicBezTo>
                    <a:pt x="2966" y="0"/>
                    <a:pt x="1471" y="123"/>
                    <a:pt x="0" y="393"/>
                  </a:cubicBezTo>
                  <a:cubicBezTo>
                    <a:pt x="6054" y="7132"/>
                    <a:pt x="9755" y="16054"/>
                    <a:pt x="9755" y="25808"/>
                  </a:cubicBezTo>
                  <a:cubicBezTo>
                    <a:pt x="9755" y="27965"/>
                    <a:pt x="9387" y="30024"/>
                    <a:pt x="8701" y="31935"/>
                  </a:cubicBezTo>
                  <a:lnTo>
                    <a:pt x="76688" y="31935"/>
                  </a:lnTo>
                  <a:cubicBezTo>
                    <a:pt x="80070" y="31935"/>
                    <a:pt x="82815" y="29190"/>
                    <a:pt x="82815" y="25808"/>
                  </a:cubicBezTo>
                  <a:cubicBezTo>
                    <a:pt x="82815" y="11569"/>
                    <a:pt x="71247" y="0"/>
                    <a:pt x="570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216;p86">
              <a:extLst>
                <a:ext uri="{FF2B5EF4-FFF2-40B4-BE49-F238E27FC236}">
                  <a16:creationId xmlns:a16="http://schemas.microsoft.com/office/drawing/2014/main" id="{660C9DE8-86A2-4CFC-B95C-984F01B64D88}"/>
                </a:ext>
              </a:extLst>
            </p:cNvPr>
            <p:cNvSpPr/>
            <p:nvPr/>
          </p:nvSpPr>
          <p:spPr>
            <a:xfrm>
              <a:off x="4635925" y="3618475"/>
              <a:ext cx="962625" cy="743275"/>
            </a:xfrm>
            <a:custGeom>
              <a:avLst/>
              <a:gdLst/>
              <a:ahLst/>
              <a:cxnLst/>
              <a:rect l="l" t="t" r="r" b="b"/>
              <a:pathLst>
                <a:path w="38505" h="29731" extrusionOk="0">
                  <a:moveTo>
                    <a:pt x="1" y="1"/>
                  </a:moveTo>
                  <a:lnTo>
                    <a:pt x="1" y="28431"/>
                  </a:lnTo>
                  <a:cubicBezTo>
                    <a:pt x="1" y="28872"/>
                    <a:pt x="50" y="29313"/>
                    <a:pt x="148" y="29730"/>
                  </a:cubicBezTo>
                  <a:lnTo>
                    <a:pt x="38382" y="29730"/>
                  </a:lnTo>
                  <a:cubicBezTo>
                    <a:pt x="38455" y="29313"/>
                    <a:pt x="38504" y="28872"/>
                    <a:pt x="38504" y="28431"/>
                  </a:cubicBezTo>
                  <a:lnTo>
                    <a:pt x="385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217;p86">
              <a:extLst>
                <a:ext uri="{FF2B5EF4-FFF2-40B4-BE49-F238E27FC236}">
                  <a16:creationId xmlns:a16="http://schemas.microsoft.com/office/drawing/2014/main" id="{A74976E5-0546-450A-9F52-FA6EEC483EA4}"/>
                </a:ext>
              </a:extLst>
            </p:cNvPr>
            <p:cNvSpPr/>
            <p:nvPr/>
          </p:nvSpPr>
          <p:spPr>
            <a:xfrm>
              <a:off x="4308125" y="2699400"/>
              <a:ext cx="1618825" cy="612750"/>
            </a:xfrm>
            <a:custGeom>
              <a:avLst/>
              <a:gdLst/>
              <a:ahLst/>
              <a:cxnLst/>
              <a:rect l="l" t="t" r="r" b="b"/>
              <a:pathLst>
                <a:path w="64753" h="24510" extrusionOk="0">
                  <a:moveTo>
                    <a:pt x="12255" y="1"/>
                  </a:moveTo>
                  <a:cubicBezTo>
                    <a:pt x="5491" y="1"/>
                    <a:pt x="1" y="5491"/>
                    <a:pt x="1" y="12255"/>
                  </a:cubicBezTo>
                  <a:cubicBezTo>
                    <a:pt x="1" y="18995"/>
                    <a:pt x="5491" y="24510"/>
                    <a:pt x="12255" y="24510"/>
                  </a:cubicBezTo>
                  <a:lnTo>
                    <a:pt x="52498" y="24510"/>
                  </a:lnTo>
                  <a:cubicBezTo>
                    <a:pt x="59263" y="24510"/>
                    <a:pt x="64753" y="18995"/>
                    <a:pt x="64753" y="12255"/>
                  </a:cubicBezTo>
                  <a:cubicBezTo>
                    <a:pt x="64753" y="5491"/>
                    <a:pt x="59263" y="1"/>
                    <a:pt x="524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218;p86">
              <a:extLst>
                <a:ext uri="{FF2B5EF4-FFF2-40B4-BE49-F238E27FC236}">
                  <a16:creationId xmlns:a16="http://schemas.microsoft.com/office/drawing/2014/main" id="{755BEC39-C70E-4F37-8B48-7391358FD54B}"/>
                </a:ext>
              </a:extLst>
            </p:cNvPr>
            <p:cNvSpPr/>
            <p:nvPr/>
          </p:nvSpPr>
          <p:spPr>
            <a:xfrm>
              <a:off x="1190625" y="4668075"/>
              <a:ext cx="3095475" cy="798400"/>
            </a:xfrm>
            <a:custGeom>
              <a:avLst/>
              <a:gdLst/>
              <a:ahLst/>
              <a:cxnLst/>
              <a:rect l="l" t="t" r="r" b="b"/>
              <a:pathLst>
                <a:path w="123819" h="31936" extrusionOk="0">
                  <a:moveTo>
                    <a:pt x="25808" y="0"/>
                  </a:moveTo>
                  <a:cubicBezTo>
                    <a:pt x="11593" y="0"/>
                    <a:pt x="0" y="11593"/>
                    <a:pt x="0" y="25808"/>
                  </a:cubicBezTo>
                  <a:cubicBezTo>
                    <a:pt x="0" y="29190"/>
                    <a:pt x="2745" y="31935"/>
                    <a:pt x="6127" y="31935"/>
                  </a:cubicBezTo>
                  <a:lnTo>
                    <a:pt x="117691" y="31935"/>
                  </a:lnTo>
                  <a:cubicBezTo>
                    <a:pt x="121073" y="31935"/>
                    <a:pt x="123818" y="29190"/>
                    <a:pt x="123818" y="25808"/>
                  </a:cubicBezTo>
                  <a:cubicBezTo>
                    <a:pt x="123818" y="11593"/>
                    <a:pt x="112250" y="0"/>
                    <a:pt x="980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5253;p86">
            <a:extLst>
              <a:ext uri="{FF2B5EF4-FFF2-40B4-BE49-F238E27FC236}">
                <a16:creationId xmlns:a16="http://schemas.microsoft.com/office/drawing/2014/main" id="{E9E7A30D-CA0D-475F-9291-D68B05DF2932}"/>
              </a:ext>
            </a:extLst>
          </p:cNvPr>
          <p:cNvGrpSpPr/>
          <p:nvPr/>
        </p:nvGrpSpPr>
        <p:grpSpPr>
          <a:xfrm>
            <a:off x="6468845" y="3155504"/>
            <a:ext cx="480412" cy="433980"/>
            <a:chOff x="1165500" y="492700"/>
            <a:chExt cx="5233250" cy="4727450"/>
          </a:xfrm>
        </p:grpSpPr>
        <p:sp>
          <p:nvSpPr>
            <p:cNvPr id="128" name="Google Shape;5254;p86">
              <a:extLst>
                <a:ext uri="{FF2B5EF4-FFF2-40B4-BE49-F238E27FC236}">
                  <a16:creationId xmlns:a16="http://schemas.microsoft.com/office/drawing/2014/main" id="{BC5C5CEC-87D4-4993-9706-9ACD5627C485}"/>
                </a:ext>
              </a:extLst>
            </p:cNvPr>
            <p:cNvSpPr/>
            <p:nvPr/>
          </p:nvSpPr>
          <p:spPr>
            <a:xfrm>
              <a:off x="3851050" y="2687300"/>
              <a:ext cx="990775" cy="960475"/>
            </a:xfrm>
            <a:custGeom>
              <a:avLst/>
              <a:gdLst/>
              <a:ahLst/>
              <a:cxnLst/>
              <a:rect l="l" t="t" r="r" b="b"/>
              <a:pathLst>
                <a:path w="39631" h="38419" extrusionOk="0">
                  <a:moveTo>
                    <a:pt x="32912" y="1"/>
                  </a:moveTo>
                  <a:cubicBezTo>
                    <a:pt x="31347" y="1"/>
                    <a:pt x="29778" y="595"/>
                    <a:pt x="28577" y="1784"/>
                  </a:cubicBezTo>
                  <a:lnTo>
                    <a:pt x="2377" y="27984"/>
                  </a:lnTo>
                  <a:cubicBezTo>
                    <a:pt x="0" y="30361"/>
                    <a:pt x="0" y="34233"/>
                    <a:pt x="2377" y="36635"/>
                  </a:cubicBezTo>
                  <a:cubicBezTo>
                    <a:pt x="3578" y="37824"/>
                    <a:pt x="5147" y="38418"/>
                    <a:pt x="6712" y="38418"/>
                  </a:cubicBezTo>
                  <a:cubicBezTo>
                    <a:pt x="8278" y="38418"/>
                    <a:pt x="9840" y="37824"/>
                    <a:pt x="11029" y="36635"/>
                  </a:cubicBezTo>
                  <a:lnTo>
                    <a:pt x="37229" y="10435"/>
                  </a:lnTo>
                  <a:cubicBezTo>
                    <a:pt x="39631" y="8033"/>
                    <a:pt x="39631" y="4161"/>
                    <a:pt x="37229" y="1784"/>
                  </a:cubicBezTo>
                  <a:cubicBezTo>
                    <a:pt x="36040" y="595"/>
                    <a:pt x="34478" y="1"/>
                    <a:pt x="329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255;p86">
              <a:extLst>
                <a:ext uri="{FF2B5EF4-FFF2-40B4-BE49-F238E27FC236}">
                  <a16:creationId xmlns:a16="http://schemas.microsoft.com/office/drawing/2014/main" id="{5D7D1E31-DF23-4923-99AF-0A2BE079835B}"/>
                </a:ext>
              </a:extLst>
            </p:cNvPr>
            <p:cNvSpPr/>
            <p:nvPr/>
          </p:nvSpPr>
          <p:spPr>
            <a:xfrm>
              <a:off x="4124925" y="2946325"/>
              <a:ext cx="2273825" cy="2273825"/>
            </a:xfrm>
            <a:custGeom>
              <a:avLst/>
              <a:gdLst/>
              <a:ahLst/>
              <a:cxnLst/>
              <a:rect l="l" t="t" r="r" b="b"/>
              <a:pathLst>
                <a:path w="90953" h="90953" extrusionOk="0">
                  <a:moveTo>
                    <a:pt x="54459" y="12231"/>
                  </a:moveTo>
                  <a:cubicBezTo>
                    <a:pt x="62130" y="12231"/>
                    <a:pt x="68355" y="18456"/>
                    <a:pt x="68355" y="26127"/>
                  </a:cubicBezTo>
                  <a:cubicBezTo>
                    <a:pt x="68355" y="33798"/>
                    <a:pt x="62130" y="40048"/>
                    <a:pt x="54459" y="40048"/>
                  </a:cubicBezTo>
                  <a:cubicBezTo>
                    <a:pt x="46788" y="40048"/>
                    <a:pt x="40538" y="33798"/>
                    <a:pt x="40538" y="26127"/>
                  </a:cubicBezTo>
                  <a:cubicBezTo>
                    <a:pt x="40538" y="18456"/>
                    <a:pt x="46788" y="12231"/>
                    <a:pt x="54459" y="12231"/>
                  </a:cubicBezTo>
                  <a:close/>
                  <a:moveTo>
                    <a:pt x="26127" y="40538"/>
                  </a:moveTo>
                  <a:cubicBezTo>
                    <a:pt x="33798" y="40538"/>
                    <a:pt x="40048" y="46788"/>
                    <a:pt x="40048" y="54459"/>
                  </a:cubicBezTo>
                  <a:cubicBezTo>
                    <a:pt x="40048" y="62106"/>
                    <a:pt x="33798" y="68356"/>
                    <a:pt x="26127" y="68356"/>
                  </a:cubicBezTo>
                  <a:cubicBezTo>
                    <a:pt x="18480" y="68356"/>
                    <a:pt x="12230" y="62106"/>
                    <a:pt x="12230" y="54459"/>
                  </a:cubicBezTo>
                  <a:cubicBezTo>
                    <a:pt x="12230" y="46788"/>
                    <a:pt x="18480" y="40538"/>
                    <a:pt x="26127" y="40538"/>
                  </a:cubicBezTo>
                  <a:close/>
                  <a:moveTo>
                    <a:pt x="64826" y="50905"/>
                  </a:moveTo>
                  <a:cubicBezTo>
                    <a:pt x="72497" y="50905"/>
                    <a:pt x="78723" y="57155"/>
                    <a:pt x="78723" y="64802"/>
                  </a:cubicBezTo>
                  <a:cubicBezTo>
                    <a:pt x="78723" y="72473"/>
                    <a:pt x="72497" y="78723"/>
                    <a:pt x="64826" y="78723"/>
                  </a:cubicBezTo>
                  <a:cubicBezTo>
                    <a:pt x="57155" y="78723"/>
                    <a:pt x="50905" y="72473"/>
                    <a:pt x="50905" y="64802"/>
                  </a:cubicBezTo>
                  <a:cubicBezTo>
                    <a:pt x="50905" y="57155"/>
                    <a:pt x="57155" y="50905"/>
                    <a:pt x="64826" y="50905"/>
                  </a:cubicBezTo>
                  <a:close/>
                  <a:moveTo>
                    <a:pt x="54459" y="1"/>
                  </a:moveTo>
                  <a:cubicBezTo>
                    <a:pt x="47253" y="1"/>
                    <a:pt x="40710" y="2942"/>
                    <a:pt x="35979" y="7672"/>
                  </a:cubicBezTo>
                  <a:lnTo>
                    <a:pt x="7672" y="35980"/>
                  </a:lnTo>
                  <a:cubicBezTo>
                    <a:pt x="2942" y="40710"/>
                    <a:pt x="1" y="47229"/>
                    <a:pt x="1" y="54459"/>
                  </a:cubicBezTo>
                  <a:cubicBezTo>
                    <a:pt x="1" y="68870"/>
                    <a:pt x="11716" y="80586"/>
                    <a:pt x="26127" y="80586"/>
                  </a:cubicBezTo>
                  <a:cubicBezTo>
                    <a:pt x="31715" y="80586"/>
                    <a:pt x="36886" y="78821"/>
                    <a:pt x="41126" y="75831"/>
                  </a:cubicBezTo>
                  <a:cubicBezTo>
                    <a:pt x="45293" y="84752"/>
                    <a:pt x="54336" y="90953"/>
                    <a:pt x="64826" y="90953"/>
                  </a:cubicBezTo>
                  <a:cubicBezTo>
                    <a:pt x="79237" y="90953"/>
                    <a:pt x="90953" y="79213"/>
                    <a:pt x="90953" y="64802"/>
                  </a:cubicBezTo>
                  <a:cubicBezTo>
                    <a:pt x="90953" y="54337"/>
                    <a:pt x="84752" y="45293"/>
                    <a:pt x="75855" y="41126"/>
                  </a:cubicBezTo>
                  <a:cubicBezTo>
                    <a:pt x="78845" y="36886"/>
                    <a:pt x="80585" y="31715"/>
                    <a:pt x="80585" y="26127"/>
                  </a:cubicBezTo>
                  <a:cubicBezTo>
                    <a:pt x="80585" y="11716"/>
                    <a:pt x="68870" y="1"/>
                    <a:pt x="54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256;p86">
              <a:extLst>
                <a:ext uri="{FF2B5EF4-FFF2-40B4-BE49-F238E27FC236}">
                  <a16:creationId xmlns:a16="http://schemas.microsoft.com/office/drawing/2014/main" id="{4CAE883F-F8F3-43A8-AD5E-32957DE04972}"/>
                </a:ext>
              </a:extLst>
            </p:cNvPr>
            <p:cNvSpPr/>
            <p:nvPr/>
          </p:nvSpPr>
          <p:spPr>
            <a:xfrm>
              <a:off x="1165500" y="1189675"/>
              <a:ext cx="1425200" cy="1246600"/>
            </a:xfrm>
            <a:custGeom>
              <a:avLst/>
              <a:gdLst/>
              <a:ahLst/>
              <a:cxnLst/>
              <a:rect l="l" t="t" r="r" b="b"/>
              <a:pathLst>
                <a:path w="57008" h="49864" extrusionOk="0">
                  <a:moveTo>
                    <a:pt x="22156" y="0"/>
                  </a:moveTo>
                  <a:lnTo>
                    <a:pt x="2377" y="19779"/>
                  </a:lnTo>
                  <a:cubicBezTo>
                    <a:pt x="0" y="22156"/>
                    <a:pt x="0" y="26028"/>
                    <a:pt x="2377" y="28430"/>
                  </a:cubicBezTo>
                  <a:cubicBezTo>
                    <a:pt x="3578" y="29619"/>
                    <a:pt x="5147" y="30213"/>
                    <a:pt x="6712" y="30213"/>
                  </a:cubicBezTo>
                  <a:cubicBezTo>
                    <a:pt x="8278" y="30213"/>
                    <a:pt x="9840" y="29619"/>
                    <a:pt x="11029" y="28430"/>
                  </a:cubicBezTo>
                  <a:lnTo>
                    <a:pt x="19803" y="19632"/>
                  </a:lnTo>
                  <a:lnTo>
                    <a:pt x="37376" y="37204"/>
                  </a:lnTo>
                  <a:lnTo>
                    <a:pt x="35146" y="39410"/>
                  </a:lnTo>
                  <a:cubicBezTo>
                    <a:pt x="32744" y="41812"/>
                    <a:pt x="32744" y="45684"/>
                    <a:pt x="35146" y="48062"/>
                  </a:cubicBezTo>
                  <a:cubicBezTo>
                    <a:pt x="36334" y="49263"/>
                    <a:pt x="37897" y="49863"/>
                    <a:pt x="39462" y="49863"/>
                  </a:cubicBezTo>
                  <a:cubicBezTo>
                    <a:pt x="41028" y="49863"/>
                    <a:pt x="42596" y="49263"/>
                    <a:pt x="43797" y="48062"/>
                  </a:cubicBezTo>
                  <a:lnTo>
                    <a:pt x="57008" y="34852"/>
                  </a:lnTo>
                  <a:lnTo>
                    <a:pt x="221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57;p86">
              <a:extLst>
                <a:ext uri="{FF2B5EF4-FFF2-40B4-BE49-F238E27FC236}">
                  <a16:creationId xmlns:a16="http://schemas.microsoft.com/office/drawing/2014/main" id="{1A270260-4E11-433F-9027-17B1DCA562C3}"/>
                </a:ext>
              </a:extLst>
            </p:cNvPr>
            <p:cNvSpPr/>
            <p:nvPr/>
          </p:nvSpPr>
          <p:spPr>
            <a:xfrm>
              <a:off x="1656900" y="492700"/>
              <a:ext cx="2472950" cy="2458550"/>
            </a:xfrm>
            <a:custGeom>
              <a:avLst/>
              <a:gdLst/>
              <a:ahLst/>
              <a:cxnLst/>
              <a:rect l="l" t="t" r="r" b="b"/>
              <a:pathLst>
                <a:path w="98918" h="98342" extrusionOk="0">
                  <a:moveTo>
                    <a:pt x="6713" y="0"/>
                  </a:moveTo>
                  <a:cubicBezTo>
                    <a:pt x="5147" y="0"/>
                    <a:pt x="3578" y="601"/>
                    <a:pt x="2378" y="1802"/>
                  </a:cubicBezTo>
                  <a:cubicBezTo>
                    <a:pt x="0" y="4179"/>
                    <a:pt x="0" y="8052"/>
                    <a:pt x="2378" y="10453"/>
                  </a:cubicBezTo>
                  <a:lnTo>
                    <a:pt x="90290" y="98342"/>
                  </a:lnTo>
                  <a:lnTo>
                    <a:pt x="98918" y="89690"/>
                  </a:lnTo>
                  <a:lnTo>
                    <a:pt x="11029" y="1802"/>
                  </a:lnTo>
                  <a:cubicBezTo>
                    <a:pt x="9840" y="601"/>
                    <a:pt x="8278"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5125;p86">
            <a:extLst>
              <a:ext uri="{FF2B5EF4-FFF2-40B4-BE49-F238E27FC236}">
                <a16:creationId xmlns:a16="http://schemas.microsoft.com/office/drawing/2014/main" id="{9000DD04-2AA0-4C04-A3DF-FB432365667F}"/>
              </a:ext>
            </a:extLst>
          </p:cNvPr>
          <p:cNvGrpSpPr/>
          <p:nvPr/>
        </p:nvGrpSpPr>
        <p:grpSpPr>
          <a:xfrm>
            <a:off x="2222654" y="3148201"/>
            <a:ext cx="479963" cy="479963"/>
            <a:chOff x="1190625" y="238125"/>
            <a:chExt cx="5228350" cy="5228350"/>
          </a:xfrm>
        </p:grpSpPr>
        <p:sp>
          <p:nvSpPr>
            <p:cNvPr id="133" name="Google Shape;5126;p86">
              <a:extLst>
                <a:ext uri="{FF2B5EF4-FFF2-40B4-BE49-F238E27FC236}">
                  <a16:creationId xmlns:a16="http://schemas.microsoft.com/office/drawing/2014/main" id="{AE453956-46FC-4CDD-9DEF-C5AF5AA597F8}"/>
                </a:ext>
              </a:extLst>
            </p:cNvPr>
            <p:cNvSpPr/>
            <p:nvPr/>
          </p:nvSpPr>
          <p:spPr>
            <a:xfrm>
              <a:off x="1853575" y="901075"/>
              <a:ext cx="3902425" cy="3902425"/>
            </a:xfrm>
            <a:custGeom>
              <a:avLst/>
              <a:gdLst/>
              <a:ahLst/>
              <a:cxnLst/>
              <a:rect l="l" t="t" r="r" b="b"/>
              <a:pathLst>
                <a:path w="156097" h="156097" extrusionOk="0">
                  <a:moveTo>
                    <a:pt x="78061" y="71934"/>
                  </a:moveTo>
                  <a:cubicBezTo>
                    <a:pt x="81419" y="71934"/>
                    <a:pt x="84188" y="74679"/>
                    <a:pt x="84188" y="78061"/>
                  </a:cubicBezTo>
                  <a:cubicBezTo>
                    <a:pt x="84188" y="81443"/>
                    <a:pt x="81419" y="84188"/>
                    <a:pt x="78061" y="84188"/>
                  </a:cubicBezTo>
                  <a:cubicBezTo>
                    <a:pt x="74679" y="84188"/>
                    <a:pt x="71934" y="81443"/>
                    <a:pt x="71934" y="78061"/>
                  </a:cubicBezTo>
                  <a:cubicBezTo>
                    <a:pt x="71934" y="74679"/>
                    <a:pt x="74679" y="71934"/>
                    <a:pt x="78061" y="71934"/>
                  </a:cubicBezTo>
                  <a:close/>
                  <a:moveTo>
                    <a:pt x="71934" y="0"/>
                  </a:moveTo>
                  <a:cubicBezTo>
                    <a:pt x="33578" y="2991"/>
                    <a:pt x="2991" y="33578"/>
                    <a:pt x="0" y="71934"/>
                  </a:cubicBezTo>
                  <a:lnTo>
                    <a:pt x="45244" y="71934"/>
                  </a:lnTo>
                  <a:cubicBezTo>
                    <a:pt x="48626" y="71934"/>
                    <a:pt x="51371" y="74679"/>
                    <a:pt x="51371" y="78061"/>
                  </a:cubicBezTo>
                  <a:cubicBezTo>
                    <a:pt x="51371" y="81443"/>
                    <a:pt x="48626" y="84188"/>
                    <a:pt x="45244" y="84188"/>
                  </a:cubicBezTo>
                  <a:lnTo>
                    <a:pt x="0" y="84188"/>
                  </a:lnTo>
                  <a:cubicBezTo>
                    <a:pt x="2991" y="122520"/>
                    <a:pt x="33578" y="153131"/>
                    <a:pt x="71934" y="156097"/>
                  </a:cubicBezTo>
                  <a:lnTo>
                    <a:pt x="71934" y="110878"/>
                  </a:lnTo>
                  <a:cubicBezTo>
                    <a:pt x="71934" y="107496"/>
                    <a:pt x="74679" y="104751"/>
                    <a:pt x="78061" y="104751"/>
                  </a:cubicBezTo>
                  <a:cubicBezTo>
                    <a:pt x="81443" y="104751"/>
                    <a:pt x="84188" y="107496"/>
                    <a:pt x="84188" y="110878"/>
                  </a:cubicBezTo>
                  <a:lnTo>
                    <a:pt x="84188" y="156097"/>
                  </a:lnTo>
                  <a:cubicBezTo>
                    <a:pt x="122520" y="153131"/>
                    <a:pt x="153131" y="122520"/>
                    <a:pt x="156097" y="84188"/>
                  </a:cubicBezTo>
                  <a:lnTo>
                    <a:pt x="110878" y="84188"/>
                  </a:lnTo>
                  <a:cubicBezTo>
                    <a:pt x="107496" y="84188"/>
                    <a:pt x="104751" y="81443"/>
                    <a:pt x="104751" y="78061"/>
                  </a:cubicBezTo>
                  <a:cubicBezTo>
                    <a:pt x="104751" y="74679"/>
                    <a:pt x="107496" y="71934"/>
                    <a:pt x="110878" y="71934"/>
                  </a:cubicBezTo>
                  <a:lnTo>
                    <a:pt x="156097" y="71934"/>
                  </a:lnTo>
                  <a:cubicBezTo>
                    <a:pt x="153131" y="33578"/>
                    <a:pt x="122520" y="2991"/>
                    <a:pt x="84188" y="0"/>
                  </a:cubicBezTo>
                  <a:lnTo>
                    <a:pt x="84188" y="45244"/>
                  </a:lnTo>
                  <a:cubicBezTo>
                    <a:pt x="84188" y="48626"/>
                    <a:pt x="81443" y="51371"/>
                    <a:pt x="78061" y="51371"/>
                  </a:cubicBezTo>
                  <a:cubicBezTo>
                    <a:pt x="74679" y="51371"/>
                    <a:pt x="71934" y="48626"/>
                    <a:pt x="71934" y="45244"/>
                  </a:cubicBezTo>
                  <a:lnTo>
                    <a:pt x="719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127;p86">
              <a:extLst>
                <a:ext uri="{FF2B5EF4-FFF2-40B4-BE49-F238E27FC236}">
                  <a16:creationId xmlns:a16="http://schemas.microsoft.com/office/drawing/2014/main" id="{C89B1A7D-F291-4DA5-98F5-099AB5DC58E5}"/>
                </a:ext>
              </a:extLst>
            </p:cNvPr>
            <p:cNvSpPr/>
            <p:nvPr/>
          </p:nvSpPr>
          <p:spPr>
            <a:xfrm>
              <a:off x="3651900" y="238125"/>
              <a:ext cx="306400" cy="662975"/>
            </a:xfrm>
            <a:custGeom>
              <a:avLst/>
              <a:gdLst/>
              <a:ahLst/>
              <a:cxnLst/>
              <a:rect l="l" t="t" r="r" b="b"/>
              <a:pathLst>
                <a:path w="12256" h="26519" extrusionOk="0">
                  <a:moveTo>
                    <a:pt x="6128" y="0"/>
                  </a:moveTo>
                  <a:cubicBezTo>
                    <a:pt x="2746" y="0"/>
                    <a:pt x="1" y="2745"/>
                    <a:pt x="1" y="6127"/>
                  </a:cubicBezTo>
                  <a:lnTo>
                    <a:pt x="1" y="26518"/>
                  </a:lnTo>
                  <a:cubicBezTo>
                    <a:pt x="2010" y="26371"/>
                    <a:pt x="4069" y="26298"/>
                    <a:pt x="6128" y="26298"/>
                  </a:cubicBezTo>
                  <a:cubicBezTo>
                    <a:pt x="8187" y="26298"/>
                    <a:pt x="10221" y="26371"/>
                    <a:pt x="12255" y="26518"/>
                  </a:cubicBezTo>
                  <a:lnTo>
                    <a:pt x="12255" y="6127"/>
                  </a:lnTo>
                  <a:cubicBezTo>
                    <a:pt x="12255" y="2745"/>
                    <a:pt x="9510" y="0"/>
                    <a:pt x="61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128;p86">
              <a:extLst>
                <a:ext uri="{FF2B5EF4-FFF2-40B4-BE49-F238E27FC236}">
                  <a16:creationId xmlns:a16="http://schemas.microsoft.com/office/drawing/2014/main" id="{D54820C7-ABB5-4DF8-93BE-910C8153FF30}"/>
                </a:ext>
              </a:extLst>
            </p:cNvPr>
            <p:cNvSpPr/>
            <p:nvPr/>
          </p:nvSpPr>
          <p:spPr>
            <a:xfrm>
              <a:off x="3651900" y="4803475"/>
              <a:ext cx="306400" cy="663000"/>
            </a:xfrm>
            <a:custGeom>
              <a:avLst/>
              <a:gdLst/>
              <a:ahLst/>
              <a:cxnLst/>
              <a:rect l="l" t="t" r="r" b="b"/>
              <a:pathLst>
                <a:path w="12256" h="26520" extrusionOk="0">
                  <a:moveTo>
                    <a:pt x="1" y="1"/>
                  </a:moveTo>
                  <a:lnTo>
                    <a:pt x="1" y="20392"/>
                  </a:lnTo>
                  <a:cubicBezTo>
                    <a:pt x="1" y="23774"/>
                    <a:pt x="2746" y="26519"/>
                    <a:pt x="6128" y="26519"/>
                  </a:cubicBezTo>
                  <a:cubicBezTo>
                    <a:pt x="9510" y="26519"/>
                    <a:pt x="12255" y="23774"/>
                    <a:pt x="12255" y="20392"/>
                  </a:cubicBezTo>
                  <a:lnTo>
                    <a:pt x="12255" y="1"/>
                  </a:lnTo>
                  <a:cubicBezTo>
                    <a:pt x="10221" y="148"/>
                    <a:pt x="8187" y="246"/>
                    <a:pt x="6128" y="246"/>
                  </a:cubicBezTo>
                  <a:cubicBezTo>
                    <a:pt x="4069" y="246"/>
                    <a:pt x="2010" y="148"/>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129;p86">
              <a:extLst>
                <a:ext uri="{FF2B5EF4-FFF2-40B4-BE49-F238E27FC236}">
                  <a16:creationId xmlns:a16="http://schemas.microsoft.com/office/drawing/2014/main" id="{6432B8A6-FB30-4A75-9681-2E6D16275B76}"/>
                </a:ext>
              </a:extLst>
            </p:cNvPr>
            <p:cNvSpPr/>
            <p:nvPr/>
          </p:nvSpPr>
          <p:spPr>
            <a:xfrm>
              <a:off x="5755975" y="2699400"/>
              <a:ext cx="663000" cy="306400"/>
            </a:xfrm>
            <a:custGeom>
              <a:avLst/>
              <a:gdLst/>
              <a:ahLst/>
              <a:cxnLst/>
              <a:rect l="l" t="t" r="r" b="b"/>
              <a:pathLst>
                <a:path w="26520" h="12256" extrusionOk="0">
                  <a:moveTo>
                    <a:pt x="1" y="1"/>
                  </a:moveTo>
                  <a:cubicBezTo>
                    <a:pt x="148" y="2010"/>
                    <a:pt x="246" y="4069"/>
                    <a:pt x="246" y="6128"/>
                  </a:cubicBezTo>
                  <a:cubicBezTo>
                    <a:pt x="246" y="8187"/>
                    <a:pt x="148" y="10221"/>
                    <a:pt x="1" y="12255"/>
                  </a:cubicBezTo>
                  <a:lnTo>
                    <a:pt x="20392" y="12255"/>
                  </a:lnTo>
                  <a:cubicBezTo>
                    <a:pt x="23774" y="12255"/>
                    <a:pt x="26519" y="9510"/>
                    <a:pt x="26519" y="6128"/>
                  </a:cubicBezTo>
                  <a:cubicBezTo>
                    <a:pt x="26519" y="2746"/>
                    <a:pt x="23774" y="1"/>
                    <a:pt x="203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130;p86">
              <a:extLst>
                <a:ext uri="{FF2B5EF4-FFF2-40B4-BE49-F238E27FC236}">
                  <a16:creationId xmlns:a16="http://schemas.microsoft.com/office/drawing/2014/main" id="{EA89673B-74A6-42DC-AE2D-475D34CB5BEB}"/>
                </a:ext>
              </a:extLst>
            </p:cNvPr>
            <p:cNvSpPr/>
            <p:nvPr/>
          </p:nvSpPr>
          <p:spPr>
            <a:xfrm>
              <a:off x="1190625" y="2699400"/>
              <a:ext cx="662975" cy="306400"/>
            </a:xfrm>
            <a:custGeom>
              <a:avLst/>
              <a:gdLst/>
              <a:ahLst/>
              <a:cxnLst/>
              <a:rect l="l" t="t" r="r" b="b"/>
              <a:pathLst>
                <a:path w="26519" h="12256" extrusionOk="0">
                  <a:moveTo>
                    <a:pt x="6127" y="1"/>
                  </a:moveTo>
                  <a:cubicBezTo>
                    <a:pt x="2745" y="1"/>
                    <a:pt x="0" y="2746"/>
                    <a:pt x="0" y="6128"/>
                  </a:cubicBezTo>
                  <a:cubicBezTo>
                    <a:pt x="0" y="9510"/>
                    <a:pt x="2745" y="12255"/>
                    <a:pt x="6127" y="12255"/>
                  </a:cubicBezTo>
                  <a:lnTo>
                    <a:pt x="26518" y="12255"/>
                  </a:lnTo>
                  <a:cubicBezTo>
                    <a:pt x="26371" y="10221"/>
                    <a:pt x="26298" y="8187"/>
                    <a:pt x="26298" y="6128"/>
                  </a:cubicBezTo>
                  <a:cubicBezTo>
                    <a:pt x="26298" y="4069"/>
                    <a:pt x="26371" y="2010"/>
                    <a:pt x="265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64857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61" name="Google Shape;1761;p64"/>
          <p:cNvSpPr/>
          <p:nvPr/>
        </p:nvSpPr>
        <p:spPr>
          <a:xfrm rot="-1800031">
            <a:off x="-304441" y="2665905"/>
            <a:ext cx="3248458" cy="3249276"/>
          </a:xfrm>
          <a:prstGeom prst="lightningBol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4"/>
          <p:cNvSpPr txBox="1">
            <a:spLocks noGrp="1"/>
          </p:cNvSpPr>
          <p:nvPr>
            <p:ph type="subTitle" idx="1"/>
          </p:nvPr>
        </p:nvSpPr>
        <p:spPr>
          <a:xfrm>
            <a:off x="100170" y="2818012"/>
            <a:ext cx="5505096" cy="2117006"/>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dirty="0"/>
              <a:t>After changing to one hot, we ran the linear Regression ML again, we got result of 0.5.</a:t>
            </a:r>
          </a:p>
          <a:p>
            <a:pPr marL="0" lvl="0" indent="0" algn="just" rtl="0">
              <a:spcBef>
                <a:spcPts val="0"/>
              </a:spcBef>
              <a:spcAft>
                <a:spcPts val="0"/>
              </a:spcAft>
              <a:buClr>
                <a:schemeClr val="dk1"/>
              </a:buClr>
              <a:buSzPts val="1100"/>
              <a:buFont typeface="Arial"/>
              <a:buNone/>
            </a:pPr>
            <a:r>
              <a:rPr lang="en" dirty="0"/>
              <a:t>The coefficion reuslt gave us the most feautre importance. we can </a:t>
            </a:r>
            <a:r>
              <a:rPr lang="en-US" dirty="0"/>
              <a:t>S</a:t>
            </a:r>
            <a:r>
              <a:rPr lang="en" dirty="0"/>
              <a:t>ee that the PC feture as the most impact on the rating.</a:t>
            </a:r>
          </a:p>
          <a:p>
            <a:pPr marL="0" lvl="0" indent="0" algn="just" rtl="0">
              <a:spcBef>
                <a:spcPts val="0"/>
              </a:spcBef>
              <a:spcAft>
                <a:spcPts val="0"/>
              </a:spcAft>
              <a:buClr>
                <a:schemeClr val="dk1"/>
              </a:buClr>
              <a:buSzPts val="1100"/>
              <a:buFont typeface="Arial"/>
              <a:buNone/>
            </a:pPr>
            <a:r>
              <a:rPr lang="en-US" dirty="0"/>
              <a:t>A</a:t>
            </a:r>
            <a:r>
              <a:rPr lang="en" dirty="0"/>
              <a:t>swell we can notice that Average Play Time did not impact the result nearly at all.</a:t>
            </a:r>
          </a:p>
        </p:txBody>
      </p:sp>
      <p:grpSp>
        <p:nvGrpSpPr>
          <p:cNvPr id="1762" name="Google Shape;1762;p64"/>
          <p:cNvGrpSpPr/>
          <p:nvPr/>
        </p:nvGrpSpPr>
        <p:grpSpPr>
          <a:xfrm>
            <a:off x="899475" y="609500"/>
            <a:ext cx="7531304" cy="3927965"/>
            <a:chOff x="899475" y="609500"/>
            <a:chExt cx="7531304" cy="3927965"/>
          </a:xfrm>
        </p:grpSpPr>
        <p:sp>
          <p:nvSpPr>
            <p:cNvPr id="1763" name="Google Shape;1763;p64"/>
            <p:cNvSpPr/>
            <p:nvPr/>
          </p:nvSpPr>
          <p:spPr>
            <a:xfrm rot="10800000" flipH="1">
              <a:off x="4610825" y="13106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4"/>
            <p:cNvSpPr/>
            <p:nvPr/>
          </p:nvSpPr>
          <p:spPr>
            <a:xfrm>
              <a:off x="6241650" y="41321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4"/>
            <p:cNvSpPr/>
            <p:nvPr/>
          </p:nvSpPr>
          <p:spPr>
            <a:xfrm>
              <a:off x="5569800" y="19722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4"/>
            <p:cNvSpPr/>
            <p:nvPr/>
          </p:nvSpPr>
          <p:spPr>
            <a:xfrm>
              <a:off x="899475" y="6095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4"/>
            <p:cNvSpPr/>
            <p:nvPr/>
          </p:nvSpPr>
          <p:spPr>
            <a:xfrm>
              <a:off x="7662225" y="13741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8" name="Google Shape;1768;p64"/>
            <p:cNvGrpSpPr/>
            <p:nvPr/>
          </p:nvGrpSpPr>
          <p:grpSpPr>
            <a:xfrm>
              <a:off x="7885632" y="4030564"/>
              <a:ext cx="545147" cy="506901"/>
              <a:chOff x="4818730" y="3307263"/>
              <a:chExt cx="1827512" cy="1699300"/>
            </a:xfrm>
          </p:grpSpPr>
          <p:sp>
            <p:nvSpPr>
              <p:cNvPr id="1769" name="Google Shape;1769;p64"/>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4"/>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4"/>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4"/>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4"/>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4"/>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4"/>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4"/>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4"/>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4"/>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4"/>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4"/>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4"/>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4"/>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4"/>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4"/>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4"/>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4"/>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4"/>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4"/>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4"/>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4"/>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4"/>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4"/>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4"/>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4" name="Google Shape;1794;p64"/>
            <p:cNvGrpSpPr/>
            <p:nvPr/>
          </p:nvGrpSpPr>
          <p:grpSpPr>
            <a:xfrm rot="-7546048">
              <a:off x="6907072" y="650731"/>
              <a:ext cx="161701" cy="641985"/>
              <a:chOff x="7004550" y="3676293"/>
              <a:chExt cx="161700" cy="641982"/>
            </a:xfrm>
          </p:grpSpPr>
          <p:sp>
            <p:nvSpPr>
              <p:cNvPr id="1795" name="Google Shape;1795;p64"/>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4"/>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4"/>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4"/>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9" name="Google Shape;1799;p64"/>
            <p:cNvSpPr/>
            <p:nvPr/>
          </p:nvSpPr>
          <p:spPr>
            <a:xfrm>
              <a:off x="7757025" y="348967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תמונה 2">
            <a:extLst>
              <a:ext uri="{FF2B5EF4-FFF2-40B4-BE49-F238E27FC236}">
                <a16:creationId xmlns:a16="http://schemas.microsoft.com/office/drawing/2014/main" id="{F7D00434-DCFD-452A-8296-CE768898709B}"/>
              </a:ext>
            </a:extLst>
          </p:cNvPr>
          <p:cNvPicPr>
            <a:picLocks noChangeAspect="1"/>
          </p:cNvPicPr>
          <p:nvPr/>
        </p:nvPicPr>
        <p:blipFill>
          <a:blip r:embed="rId3"/>
          <a:stretch>
            <a:fillRect/>
          </a:stretch>
        </p:blipFill>
        <p:spPr>
          <a:xfrm>
            <a:off x="116315" y="674006"/>
            <a:ext cx="5380495" cy="2345344"/>
          </a:xfrm>
          <a:prstGeom prst="rect">
            <a:avLst/>
          </a:prstGeom>
        </p:spPr>
      </p:pic>
      <p:pic>
        <p:nvPicPr>
          <p:cNvPr id="1760" name="Google Shape;1760;p64"/>
          <p:cNvPicPr preferRelativeResize="0"/>
          <p:nvPr/>
        </p:nvPicPr>
        <p:blipFill rotWithShape="1">
          <a:blip r:embed="rId4">
            <a:alphaModFix/>
          </a:blip>
          <a:srcRect/>
          <a:stretch/>
        </p:blipFill>
        <p:spPr>
          <a:xfrm>
            <a:off x="4981174" y="427026"/>
            <a:ext cx="3353492" cy="3059773"/>
          </a:xfrm>
          <a:prstGeom prst="ellipse">
            <a:avLst/>
          </a:prstGeom>
          <a:noFill/>
          <a:ln w="19050" cap="flat" cmpd="sng">
            <a:solidFill>
              <a:schemeClr val="accent1"/>
            </a:solidFill>
            <a:prstDash val="solid"/>
            <a:round/>
            <a:headEnd type="none" w="sm" len="sm"/>
            <a:tailEnd type="none" w="sm" len="sm"/>
          </a:ln>
        </p:spPr>
      </p:pic>
      <p:sp>
        <p:nvSpPr>
          <p:cNvPr id="1758" name="Google Shape;1758;p64"/>
          <p:cNvSpPr txBox="1">
            <a:spLocks noGrp="1"/>
          </p:cNvSpPr>
          <p:nvPr>
            <p:ph type="title"/>
          </p:nvPr>
        </p:nvSpPr>
        <p:spPr>
          <a:xfrm>
            <a:off x="116315" y="142122"/>
            <a:ext cx="7330764" cy="44386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Linear Regression: </a:t>
            </a:r>
            <a:r>
              <a:rPr lang="en" dirty="0">
                <a:solidFill>
                  <a:schemeClr val="accent6"/>
                </a:solidFill>
              </a:rPr>
              <a:t>Coefficion Result</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6"/>
        <p:cNvGrpSpPr/>
        <p:nvPr/>
      </p:nvGrpSpPr>
      <p:grpSpPr>
        <a:xfrm>
          <a:off x="0" y="0"/>
          <a:ext cx="0" cy="0"/>
          <a:chOff x="0" y="0"/>
          <a:chExt cx="0" cy="0"/>
        </a:xfrm>
      </p:grpSpPr>
      <p:sp>
        <p:nvSpPr>
          <p:cNvPr id="1427" name="Google Shape;1427;p58"/>
          <p:cNvSpPr txBox="1">
            <a:spLocks noGrp="1"/>
          </p:cNvSpPr>
          <p:nvPr>
            <p:ph type="body" idx="1"/>
          </p:nvPr>
        </p:nvSpPr>
        <p:spPr>
          <a:xfrm>
            <a:off x="717424" y="748349"/>
            <a:ext cx="3587151" cy="286319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The linear regression result wer</a:t>
            </a:r>
            <a:r>
              <a:rPr lang="en-US" dirty="0" err="1"/>
              <a:t>en’t</a:t>
            </a:r>
            <a:r>
              <a:rPr lang="en" dirty="0"/>
              <a:t> good enough,</a:t>
            </a:r>
          </a:p>
          <a:p>
            <a:pPr marL="0" lvl="0" indent="0" algn="l" rtl="0">
              <a:spcBef>
                <a:spcPts val="0"/>
              </a:spcBef>
              <a:spcAft>
                <a:spcPts val="0"/>
              </a:spcAft>
              <a:buClr>
                <a:schemeClr val="dk1"/>
              </a:buClr>
              <a:buSzPts val="1100"/>
              <a:buFont typeface="Arial"/>
              <a:buNone/>
            </a:pPr>
            <a:r>
              <a:rPr lang="en-US" dirty="0"/>
              <a:t>S</a:t>
            </a:r>
            <a:r>
              <a:rPr lang="en" dirty="0"/>
              <a:t>o we tried to improve!</a:t>
            </a:r>
            <a:endParaRPr dirty="0"/>
          </a:p>
        </p:txBody>
      </p:sp>
      <p:cxnSp>
        <p:nvCxnSpPr>
          <p:cNvPr id="1428" name="Google Shape;1428;p58"/>
          <p:cNvCxnSpPr/>
          <p:nvPr/>
        </p:nvCxnSpPr>
        <p:spPr>
          <a:xfrm rot="10800000">
            <a:off x="-2237" y="3210275"/>
            <a:ext cx="3175800" cy="0"/>
          </a:xfrm>
          <a:prstGeom prst="straightConnector1">
            <a:avLst/>
          </a:prstGeom>
          <a:noFill/>
          <a:ln w="19050" cap="flat" cmpd="sng">
            <a:solidFill>
              <a:schemeClr val="accent1"/>
            </a:solidFill>
            <a:prstDash val="solid"/>
            <a:round/>
            <a:headEnd type="none" w="med" len="med"/>
            <a:tailEnd type="none" w="med" len="med"/>
          </a:ln>
        </p:spPr>
      </p:cxnSp>
      <p:sp>
        <p:nvSpPr>
          <p:cNvPr id="1429" name="Google Shape;1429;p58"/>
          <p:cNvSpPr/>
          <p:nvPr/>
        </p:nvSpPr>
        <p:spPr>
          <a:xfrm rot="10800000" flipH="1">
            <a:off x="3173575" y="31362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0" name="Google Shape;1430;p58"/>
          <p:cNvGrpSpPr/>
          <p:nvPr/>
        </p:nvGrpSpPr>
        <p:grpSpPr>
          <a:xfrm>
            <a:off x="803157" y="718490"/>
            <a:ext cx="7703761" cy="3930485"/>
            <a:chOff x="803157" y="718490"/>
            <a:chExt cx="7703761" cy="3930485"/>
          </a:xfrm>
        </p:grpSpPr>
        <p:grpSp>
          <p:nvGrpSpPr>
            <p:cNvPr id="1431" name="Google Shape;1431;p58"/>
            <p:cNvGrpSpPr/>
            <p:nvPr/>
          </p:nvGrpSpPr>
          <p:grpSpPr>
            <a:xfrm>
              <a:off x="803157" y="4098576"/>
              <a:ext cx="545147" cy="506901"/>
              <a:chOff x="4818730" y="3307263"/>
              <a:chExt cx="1827512" cy="1699300"/>
            </a:xfrm>
          </p:grpSpPr>
          <p:sp>
            <p:nvSpPr>
              <p:cNvPr id="1432" name="Google Shape;1432;p58"/>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8"/>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8"/>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8"/>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8"/>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8"/>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8"/>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8"/>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8"/>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8"/>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8"/>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8"/>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8"/>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8"/>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8"/>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8"/>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8"/>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8"/>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8"/>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8"/>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8"/>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8"/>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8"/>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8"/>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8"/>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58"/>
            <p:cNvGrpSpPr/>
            <p:nvPr/>
          </p:nvGrpSpPr>
          <p:grpSpPr>
            <a:xfrm rot="-7546048">
              <a:off x="8118359" y="650718"/>
              <a:ext cx="161701" cy="641985"/>
              <a:chOff x="7004550" y="3676293"/>
              <a:chExt cx="161700" cy="641982"/>
            </a:xfrm>
          </p:grpSpPr>
          <p:sp>
            <p:nvSpPr>
              <p:cNvPr id="1458" name="Google Shape;1458;p58"/>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8"/>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8"/>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8"/>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2" name="Google Shape;1462;p58"/>
            <p:cNvSpPr/>
            <p:nvPr/>
          </p:nvSpPr>
          <p:spPr>
            <a:xfrm>
              <a:off x="3215825" y="17299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8"/>
            <p:cNvSpPr/>
            <p:nvPr/>
          </p:nvSpPr>
          <p:spPr>
            <a:xfrm>
              <a:off x="4416250" y="26632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8"/>
            <p:cNvSpPr/>
            <p:nvPr/>
          </p:nvSpPr>
          <p:spPr>
            <a:xfrm>
              <a:off x="3427900" y="44593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8"/>
            <p:cNvSpPr/>
            <p:nvPr/>
          </p:nvSpPr>
          <p:spPr>
            <a:xfrm>
              <a:off x="4440400" y="108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3"/>
        <p:cNvGrpSpPr/>
        <p:nvPr/>
      </p:nvGrpSpPr>
      <p:grpSpPr>
        <a:xfrm>
          <a:off x="0" y="0"/>
          <a:ext cx="0" cy="0"/>
          <a:chOff x="0" y="0"/>
          <a:chExt cx="0" cy="0"/>
        </a:xfrm>
      </p:grpSpPr>
      <p:pic>
        <p:nvPicPr>
          <p:cNvPr id="3" name="תמונה 2">
            <a:extLst>
              <a:ext uri="{FF2B5EF4-FFF2-40B4-BE49-F238E27FC236}">
                <a16:creationId xmlns:a16="http://schemas.microsoft.com/office/drawing/2014/main" id="{FD0EA97A-230F-4129-B07A-2A8135380839}"/>
              </a:ext>
            </a:extLst>
          </p:cNvPr>
          <p:cNvPicPr>
            <a:picLocks noChangeAspect="1"/>
          </p:cNvPicPr>
          <p:nvPr/>
        </p:nvPicPr>
        <p:blipFill>
          <a:blip r:embed="rId3"/>
          <a:stretch>
            <a:fillRect/>
          </a:stretch>
        </p:blipFill>
        <p:spPr>
          <a:xfrm>
            <a:off x="3932844" y="3842102"/>
            <a:ext cx="5193373" cy="1109742"/>
          </a:xfrm>
          <a:prstGeom prst="rect">
            <a:avLst/>
          </a:prstGeom>
        </p:spPr>
      </p:pic>
      <p:sp>
        <p:nvSpPr>
          <p:cNvPr id="2314" name="Google Shape;2314;p73"/>
          <p:cNvSpPr txBox="1">
            <a:spLocks noGrp="1"/>
          </p:cNvSpPr>
          <p:nvPr>
            <p:ph type="title" idx="6"/>
          </p:nvPr>
        </p:nvSpPr>
        <p:spPr>
          <a:xfrm>
            <a:off x="717425" y="388925"/>
            <a:ext cx="77091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Auto-sklearn 2.0</a:t>
            </a:r>
            <a:br>
              <a:rPr lang="en" dirty="0"/>
            </a:br>
            <a:endParaRPr dirty="0"/>
          </a:p>
        </p:txBody>
      </p:sp>
      <p:sp>
        <p:nvSpPr>
          <p:cNvPr id="2315" name="Google Shape;2315;p73"/>
          <p:cNvSpPr txBox="1">
            <a:spLocks noGrp="1"/>
          </p:cNvSpPr>
          <p:nvPr>
            <p:ph type="title"/>
          </p:nvPr>
        </p:nvSpPr>
        <p:spPr>
          <a:xfrm>
            <a:off x="1319291" y="1361039"/>
            <a:ext cx="26415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Stage 1</a:t>
            </a:r>
            <a:endParaRPr dirty="0"/>
          </a:p>
        </p:txBody>
      </p:sp>
      <p:sp>
        <p:nvSpPr>
          <p:cNvPr id="2316" name="Google Shape;2316;p73"/>
          <p:cNvSpPr txBox="1">
            <a:spLocks noGrp="1"/>
          </p:cNvSpPr>
          <p:nvPr>
            <p:ph type="subTitle" idx="1"/>
          </p:nvPr>
        </p:nvSpPr>
        <p:spPr>
          <a:xfrm>
            <a:off x="1345776" y="1464302"/>
            <a:ext cx="4107900" cy="70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We used auto-sklearn to predict our model.</a:t>
            </a:r>
            <a:endParaRPr dirty="0"/>
          </a:p>
        </p:txBody>
      </p:sp>
      <p:sp>
        <p:nvSpPr>
          <p:cNvPr id="2317" name="Google Shape;2317;p73"/>
          <p:cNvSpPr txBox="1">
            <a:spLocks noGrp="1"/>
          </p:cNvSpPr>
          <p:nvPr>
            <p:ph type="title" idx="2"/>
          </p:nvPr>
        </p:nvSpPr>
        <p:spPr>
          <a:xfrm>
            <a:off x="1354887" y="3604084"/>
            <a:ext cx="2712900" cy="39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Stage 3</a:t>
            </a:r>
            <a:endParaRPr dirty="0"/>
          </a:p>
        </p:txBody>
      </p:sp>
      <p:sp>
        <p:nvSpPr>
          <p:cNvPr id="2318" name="Google Shape;2318;p73"/>
          <p:cNvSpPr txBox="1">
            <a:spLocks noGrp="1"/>
          </p:cNvSpPr>
          <p:nvPr>
            <p:ph type="subTitle" idx="3"/>
          </p:nvPr>
        </p:nvSpPr>
        <p:spPr>
          <a:xfrm>
            <a:off x="1354778" y="3805275"/>
            <a:ext cx="3721437" cy="9492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Finally we tested our model </a:t>
            </a:r>
          </a:p>
          <a:p>
            <a:pPr marL="0" lvl="0" indent="0" algn="l" rtl="0">
              <a:spcBef>
                <a:spcPts val="0"/>
              </a:spcBef>
              <a:spcAft>
                <a:spcPts val="0"/>
              </a:spcAft>
              <a:buClr>
                <a:schemeClr val="dk1"/>
              </a:buClr>
              <a:buSzPts val="1100"/>
              <a:buFont typeface="Arial"/>
              <a:buNone/>
            </a:pPr>
            <a:r>
              <a:rPr lang="en-US" dirty="0"/>
              <a:t>And got our results.</a:t>
            </a:r>
          </a:p>
          <a:p>
            <a:pPr marL="0" lvl="0" indent="0" algn="l" rtl="0">
              <a:spcBef>
                <a:spcPts val="0"/>
              </a:spcBef>
              <a:spcAft>
                <a:spcPts val="0"/>
              </a:spcAft>
              <a:buClr>
                <a:schemeClr val="dk1"/>
              </a:buClr>
              <a:buSzPts val="1100"/>
              <a:buFont typeface="Arial"/>
              <a:buNone/>
            </a:pPr>
            <a:r>
              <a:rPr lang="en-US" dirty="0"/>
              <a:t>Which were improved by a lot! .</a:t>
            </a:r>
          </a:p>
        </p:txBody>
      </p:sp>
      <p:sp>
        <p:nvSpPr>
          <p:cNvPr id="2319" name="Google Shape;2319;p73"/>
          <p:cNvSpPr txBox="1">
            <a:spLocks noGrp="1"/>
          </p:cNvSpPr>
          <p:nvPr>
            <p:ph type="title" idx="4"/>
          </p:nvPr>
        </p:nvSpPr>
        <p:spPr>
          <a:xfrm>
            <a:off x="5027004" y="2488782"/>
            <a:ext cx="2641500" cy="399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Stage 2</a:t>
            </a:r>
            <a:endParaRPr dirty="0"/>
          </a:p>
        </p:txBody>
      </p:sp>
      <p:sp>
        <p:nvSpPr>
          <p:cNvPr id="2320" name="Google Shape;2320;p73"/>
          <p:cNvSpPr txBox="1">
            <a:spLocks noGrp="1"/>
          </p:cNvSpPr>
          <p:nvPr>
            <p:ph type="subTitle" idx="5"/>
          </p:nvPr>
        </p:nvSpPr>
        <p:spPr>
          <a:xfrm>
            <a:off x="3613654" y="2674781"/>
            <a:ext cx="4185957" cy="87078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dirty="0"/>
              <a:t>The data was divided into two groups.</a:t>
            </a:r>
          </a:p>
          <a:p>
            <a:pPr marL="0" lvl="0" indent="0" algn="r" rtl="0">
              <a:spcBef>
                <a:spcPts val="0"/>
              </a:spcBef>
              <a:spcAft>
                <a:spcPts val="0"/>
              </a:spcAft>
              <a:buClr>
                <a:schemeClr val="dk1"/>
              </a:buClr>
              <a:buSzPts val="1100"/>
              <a:buFont typeface="Arial"/>
              <a:buNone/>
            </a:pPr>
            <a:r>
              <a:rPr lang="en" dirty="0"/>
              <a:t>one is learning group(80%) and another is testing(20%).</a:t>
            </a:r>
          </a:p>
        </p:txBody>
      </p:sp>
      <p:grpSp>
        <p:nvGrpSpPr>
          <p:cNvPr id="2321" name="Google Shape;2321;p73"/>
          <p:cNvGrpSpPr/>
          <p:nvPr/>
        </p:nvGrpSpPr>
        <p:grpSpPr>
          <a:xfrm>
            <a:off x="754276" y="3917089"/>
            <a:ext cx="538863" cy="523888"/>
            <a:chOff x="1115850" y="238125"/>
            <a:chExt cx="5377875" cy="5228425"/>
          </a:xfrm>
        </p:grpSpPr>
        <p:sp>
          <p:nvSpPr>
            <p:cNvPr id="2322" name="Google Shape;2322;p73"/>
            <p:cNvSpPr/>
            <p:nvPr/>
          </p:nvSpPr>
          <p:spPr>
            <a:xfrm>
              <a:off x="5020100" y="4065775"/>
              <a:ext cx="1473625" cy="1400775"/>
            </a:xfrm>
            <a:custGeom>
              <a:avLst/>
              <a:gdLst/>
              <a:ahLst/>
              <a:cxnLst/>
              <a:rect l="l" t="t" r="r" b="b"/>
              <a:pathLst>
                <a:path w="58945" h="56031" extrusionOk="0">
                  <a:moveTo>
                    <a:pt x="28357" y="0"/>
                  </a:moveTo>
                  <a:lnTo>
                    <a:pt x="1" y="28357"/>
                  </a:lnTo>
                  <a:lnTo>
                    <a:pt x="22328" y="50684"/>
                  </a:lnTo>
                  <a:cubicBezTo>
                    <a:pt x="26249" y="54614"/>
                    <a:pt x="30624" y="56030"/>
                    <a:pt x="34767" y="56030"/>
                  </a:cubicBezTo>
                  <a:cubicBezTo>
                    <a:pt x="41242" y="56030"/>
                    <a:pt x="47146" y="52571"/>
                    <a:pt x="49852" y="49851"/>
                  </a:cubicBezTo>
                  <a:cubicBezTo>
                    <a:pt x="56592" y="43160"/>
                    <a:pt x="58944" y="30636"/>
                    <a:pt x="50685" y="22352"/>
                  </a:cubicBezTo>
                  <a:lnTo>
                    <a:pt x="50685" y="22328"/>
                  </a:lnTo>
                  <a:cubicBezTo>
                    <a:pt x="50685" y="22328"/>
                    <a:pt x="36739" y="8382"/>
                    <a:pt x="283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3"/>
            <p:cNvSpPr/>
            <p:nvPr/>
          </p:nvSpPr>
          <p:spPr>
            <a:xfrm>
              <a:off x="3922125" y="3010350"/>
              <a:ext cx="1854725" cy="1769575"/>
            </a:xfrm>
            <a:custGeom>
              <a:avLst/>
              <a:gdLst/>
              <a:ahLst/>
              <a:cxnLst/>
              <a:rect l="l" t="t" r="r" b="b"/>
              <a:pathLst>
                <a:path w="74189" h="70783" extrusionOk="0">
                  <a:moveTo>
                    <a:pt x="55035" y="1"/>
                  </a:moveTo>
                  <a:cubicBezTo>
                    <a:pt x="50568" y="1"/>
                    <a:pt x="46101" y="1704"/>
                    <a:pt x="42694" y="5111"/>
                  </a:cubicBezTo>
                  <a:lnTo>
                    <a:pt x="6814" y="40992"/>
                  </a:lnTo>
                  <a:cubicBezTo>
                    <a:pt x="0" y="47805"/>
                    <a:pt x="0" y="58859"/>
                    <a:pt x="6814" y="65672"/>
                  </a:cubicBezTo>
                  <a:cubicBezTo>
                    <a:pt x="10220" y="69079"/>
                    <a:pt x="14687" y="70782"/>
                    <a:pt x="19154" y="70782"/>
                  </a:cubicBezTo>
                  <a:cubicBezTo>
                    <a:pt x="23620" y="70782"/>
                    <a:pt x="28087" y="69079"/>
                    <a:pt x="31494" y="65672"/>
                  </a:cubicBezTo>
                  <a:lnTo>
                    <a:pt x="67375" y="29791"/>
                  </a:lnTo>
                  <a:cubicBezTo>
                    <a:pt x="74188" y="22978"/>
                    <a:pt x="74188" y="11924"/>
                    <a:pt x="67375" y="5111"/>
                  </a:cubicBezTo>
                  <a:cubicBezTo>
                    <a:pt x="63968" y="1704"/>
                    <a:pt x="59501" y="1"/>
                    <a:pt x="550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3"/>
            <p:cNvSpPr/>
            <p:nvPr/>
          </p:nvSpPr>
          <p:spPr>
            <a:xfrm>
              <a:off x="1115850" y="4065775"/>
              <a:ext cx="1474250" cy="1400775"/>
            </a:xfrm>
            <a:custGeom>
              <a:avLst/>
              <a:gdLst/>
              <a:ahLst/>
              <a:cxnLst/>
              <a:rect l="l" t="t" r="r" b="b"/>
              <a:pathLst>
                <a:path w="58970" h="56031" extrusionOk="0">
                  <a:moveTo>
                    <a:pt x="30612" y="0"/>
                  </a:moveTo>
                  <a:cubicBezTo>
                    <a:pt x="22230" y="8382"/>
                    <a:pt x="8260" y="22328"/>
                    <a:pt x="8260" y="22328"/>
                  </a:cubicBezTo>
                  <a:cubicBezTo>
                    <a:pt x="8260" y="22328"/>
                    <a:pt x="8260" y="22352"/>
                    <a:pt x="8260" y="22352"/>
                  </a:cubicBezTo>
                  <a:cubicBezTo>
                    <a:pt x="1" y="30636"/>
                    <a:pt x="2354" y="43160"/>
                    <a:pt x="9118" y="49851"/>
                  </a:cubicBezTo>
                  <a:cubicBezTo>
                    <a:pt x="11824" y="52571"/>
                    <a:pt x="17719" y="56030"/>
                    <a:pt x="24187" y="56030"/>
                  </a:cubicBezTo>
                  <a:cubicBezTo>
                    <a:pt x="28325" y="56030"/>
                    <a:pt x="32697" y="54614"/>
                    <a:pt x="36617" y="50684"/>
                  </a:cubicBezTo>
                  <a:lnTo>
                    <a:pt x="58969" y="28357"/>
                  </a:lnTo>
                  <a:lnTo>
                    <a:pt x="306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3"/>
            <p:cNvSpPr/>
            <p:nvPr/>
          </p:nvSpPr>
          <p:spPr>
            <a:xfrm>
              <a:off x="1190625" y="238125"/>
              <a:ext cx="2397575" cy="2397575"/>
            </a:xfrm>
            <a:custGeom>
              <a:avLst/>
              <a:gdLst/>
              <a:ahLst/>
              <a:cxnLst/>
              <a:rect l="l" t="t" r="r" b="b"/>
              <a:pathLst>
                <a:path w="95903" h="95903" extrusionOk="0">
                  <a:moveTo>
                    <a:pt x="6127" y="0"/>
                  </a:moveTo>
                  <a:cubicBezTo>
                    <a:pt x="2745" y="0"/>
                    <a:pt x="0" y="2745"/>
                    <a:pt x="0" y="6127"/>
                  </a:cubicBezTo>
                  <a:lnTo>
                    <a:pt x="0" y="38944"/>
                  </a:lnTo>
                  <a:cubicBezTo>
                    <a:pt x="0" y="40562"/>
                    <a:pt x="637" y="42131"/>
                    <a:pt x="1789" y="43282"/>
                  </a:cubicBezTo>
                  <a:lnTo>
                    <a:pt x="54434" y="95903"/>
                  </a:lnTo>
                  <a:lnTo>
                    <a:pt x="95903" y="54434"/>
                  </a:lnTo>
                  <a:lnTo>
                    <a:pt x="43282" y="1789"/>
                  </a:lnTo>
                  <a:cubicBezTo>
                    <a:pt x="42131" y="637"/>
                    <a:pt x="40562" y="0"/>
                    <a:pt x="389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3"/>
            <p:cNvSpPr/>
            <p:nvPr/>
          </p:nvSpPr>
          <p:spPr>
            <a:xfrm>
              <a:off x="2767750" y="238125"/>
              <a:ext cx="3651225" cy="3651200"/>
            </a:xfrm>
            <a:custGeom>
              <a:avLst/>
              <a:gdLst/>
              <a:ahLst/>
              <a:cxnLst/>
              <a:rect l="l" t="t" r="r" b="b"/>
              <a:pathLst>
                <a:path w="146049" h="146048" extrusionOk="0">
                  <a:moveTo>
                    <a:pt x="107104" y="0"/>
                  </a:moveTo>
                  <a:cubicBezTo>
                    <a:pt x="105486" y="0"/>
                    <a:pt x="103942" y="637"/>
                    <a:pt x="102790" y="1789"/>
                  </a:cubicBezTo>
                  <a:lnTo>
                    <a:pt x="1" y="104579"/>
                  </a:lnTo>
                  <a:lnTo>
                    <a:pt x="41494" y="146048"/>
                  </a:lnTo>
                  <a:lnTo>
                    <a:pt x="144259" y="43282"/>
                  </a:lnTo>
                  <a:cubicBezTo>
                    <a:pt x="145411" y="42131"/>
                    <a:pt x="146048" y="40562"/>
                    <a:pt x="146048" y="38944"/>
                  </a:cubicBezTo>
                  <a:lnTo>
                    <a:pt x="146048" y="6127"/>
                  </a:lnTo>
                  <a:cubicBezTo>
                    <a:pt x="146048" y="2745"/>
                    <a:pt x="143303" y="0"/>
                    <a:pt x="139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3"/>
            <p:cNvSpPr/>
            <p:nvPr/>
          </p:nvSpPr>
          <p:spPr>
            <a:xfrm>
              <a:off x="1833350" y="3010350"/>
              <a:ext cx="1854725" cy="1769575"/>
            </a:xfrm>
            <a:custGeom>
              <a:avLst/>
              <a:gdLst/>
              <a:ahLst/>
              <a:cxnLst/>
              <a:rect l="l" t="t" r="r" b="b"/>
              <a:pathLst>
                <a:path w="74189" h="70783" extrusionOk="0">
                  <a:moveTo>
                    <a:pt x="19154" y="1"/>
                  </a:moveTo>
                  <a:cubicBezTo>
                    <a:pt x="14688" y="1"/>
                    <a:pt x="10221" y="1704"/>
                    <a:pt x="6814" y="5111"/>
                  </a:cubicBezTo>
                  <a:cubicBezTo>
                    <a:pt x="1" y="11924"/>
                    <a:pt x="1" y="22978"/>
                    <a:pt x="6814" y="29791"/>
                  </a:cubicBezTo>
                  <a:lnTo>
                    <a:pt x="42670" y="65672"/>
                  </a:lnTo>
                  <a:cubicBezTo>
                    <a:pt x="46089" y="69079"/>
                    <a:pt x="50556" y="70782"/>
                    <a:pt x="55020" y="70782"/>
                  </a:cubicBezTo>
                  <a:cubicBezTo>
                    <a:pt x="59483" y="70782"/>
                    <a:pt x="63944" y="69079"/>
                    <a:pt x="67351" y="65672"/>
                  </a:cubicBezTo>
                  <a:cubicBezTo>
                    <a:pt x="74189" y="58859"/>
                    <a:pt x="74189" y="47805"/>
                    <a:pt x="67351" y="40992"/>
                  </a:cubicBezTo>
                  <a:lnTo>
                    <a:pt x="31494" y="5111"/>
                  </a:lnTo>
                  <a:cubicBezTo>
                    <a:pt x="28088" y="1704"/>
                    <a:pt x="23621" y="1"/>
                    <a:pt x="191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8" name="Google Shape;2328;p73"/>
          <p:cNvGrpSpPr/>
          <p:nvPr/>
        </p:nvGrpSpPr>
        <p:grpSpPr>
          <a:xfrm>
            <a:off x="7850821" y="2715343"/>
            <a:ext cx="531180" cy="496138"/>
            <a:chOff x="1154475" y="380875"/>
            <a:chExt cx="5301200" cy="4951475"/>
          </a:xfrm>
        </p:grpSpPr>
        <p:sp>
          <p:nvSpPr>
            <p:cNvPr id="2329" name="Google Shape;2329;p73"/>
            <p:cNvSpPr/>
            <p:nvPr/>
          </p:nvSpPr>
          <p:spPr>
            <a:xfrm>
              <a:off x="5292150" y="3802300"/>
              <a:ext cx="1163525" cy="1530050"/>
            </a:xfrm>
            <a:custGeom>
              <a:avLst/>
              <a:gdLst/>
              <a:ahLst/>
              <a:cxnLst/>
              <a:rect l="l" t="t" r="r" b="b"/>
              <a:pathLst>
                <a:path w="46541" h="61202" extrusionOk="0">
                  <a:moveTo>
                    <a:pt x="24509" y="1"/>
                  </a:moveTo>
                  <a:lnTo>
                    <a:pt x="24509" y="28823"/>
                  </a:lnTo>
                  <a:cubicBezTo>
                    <a:pt x="24509" y="38969"/>
                    <a:pt x="16250" y="47204"/>
                    <a:pt x="6128" y="47204"/>
                  </a:cubicBezTo>
                  <a:cubicBezTo>
                    <a:pt x="4045" y="47204"/>
                    <a:pt x="1986" y="46861"/>
                    <a:pt x="1" y="46151"/>
                  </a:cubicBezTo>
                  <a:lnTo>
                    <a:pt x="1" y="48528"/>
                  </a:lnTo>
                  <a:cubicBezTo>
                    <a:pt x="1" y="51444"/>
                    <a:pt x="2059" y="53944"/>
                    <a:pt x="4927" y="54533"/>
                  </a:cubicBezTo>
                  <a:lnTo>
                    <a:pt x="37744" y="61076"/>
                  </a:lnTo>
                  <a:cubicBezTo>
                    <a:pt x="38168" y="61161"/>
                    <a:pt x="38584" y="61201"/>
                    <a:pt x="38990" y="61201"/>
                  </a:cubicBezTo>
                  <a:cubicBezTo>
                    <a:pt x="43393" y="61201"/>
                    <a:pt x="46541" y="56452"/>
                    <a:pt x="44386" y="52278"/>
                  </a:cubicBezTo>
                  <a:lnTo>
                    <a:pt x="32891" y="29828"/>
                  </a:lnTo>
                  <a:lnTo>
                    <a:pt x="44092" y="12475"/>
                  </a:lnTo>
                  <a:cubicBezTo>
                    <a:pt x="46445" y="8848"/>
                    <a:pt x="44386" y="3971"/>
                    <a:pt x="40146" y="3138"/>
                  </a:cubicBezTo>
                  <a:lnTo>
                    <a:pt x="245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3"/>
            <p:cNvSpPr/>
            <p:nvPr/>
          </p:nvSpPr>
          <p:spPr>
            <a:xfrm>
              <a:off x="1154475" y="3802300"/>
              <a:ext cx="1162950" cy="1530050"/>
            </a:xfrm>
            <a:custGeom>
              <a:avLst/>
              <a:gdLst/>
              <a:ahLst/>
              <a:cxnLst/>
              <a:rect l="l" t="t" r="r" b="b"/>
              <a:pathLst>
                <a:path w="46518" h="61202" extrusionOk="0">
                  <a:moveTo>
                    <a:pt x="22009" y="1"/>
                  </a:moveTo>
                  <a:lnTo>
                    <a:pt x="6372" y="3138"/>
                  </a:lnTo>
                  <a:cubicBezTo>
                    <a:pt x="2157" y="3971"/>
                    <a:pt x="98" y="8848"/>
                    <a:pt x="2426" y="12475"/>
                  </a:cubicBezTo>
                  <a:lnTo>
                    <a:pt x="13651" y="29828"/>
                  </a:lnTo>
                  <a:lnTo>
                    <a:pt x="2132" y="52278"/>
                  </a:lnTo>
                  <a:cubicBezTo>
                    <a:pt x="0" y="56452"/>
                    <a:pt x="3149" y="61201"/>
                    <a:pt x="7534" y="61201"/>
                  </a:cubicBezTo>
                  <a:cubicBezTo>
                    <a:pt x="7938" y="61201"/>
                    <a:pt x="8352" y="61161"/>
                    <a:pt x="8774" y="61076"/>
                  </a:cubicBezTo>
                  <a:lnTo>
                    <a:pt x="41591" y="54533"/>
                  </a:lnTo>
                  <a:cubicBezTo>
                    <a:pt x="44459" y="53944"/>
                    <a:pt x="46518" y="51444"/>
                    <a:pt x="46518" y="48528"/>
                  </a:cubicBezTo>
                  <a:lnTo>
                    <a:pt x="46518" y="46151"/>
                  </a:lnTo>
                  <a:cubicBezTo>
                    <a:pt x="44532" y="46861"/>
                    <a:pt x="42474" y="47204"/>
                    <a:pt x="40390" y="47204"/>
                  </a:cubicBezTo>
                  <a:cubicBezTo>
                    <a:pt x="30391" y="47204"/>
                    <a:pt x="22009" y="39141"/>
                    <a:pt x="22009" y="28823"/>
                  </a:cubicBezTo>
                  <a:lnTo>
                    <a:pt x="220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3"/>
            <p:cNvSpPr/>
            <p:nvPr/>
          </p:nvSpPr>
          <p:spPr>
            <a:xfrm>
              <a:off x="2011050" y="3106875"/>
              <a:ext cx="3587500" cy="1569575"/>
            </a:xfrm>
            <a:custGeom>
              <a:avLst/>
              <a:gdLst/>
              <a:ahLst/>
              <a:cxnLst/>
              <a:rect l="l" t="t" r="r" b="b"/>
              <a:pathLst>
                <a:path w="143500" h="62783" extrusionOk="0">
                  <a:moveTo>
                    <a:pt x="71737" y="0"/>
                  </a:moveTo>
                  <a:cubicBezTo>
                    <a:pt x="48699" y="0"/>
                    <a:pt x="25955" y="3848"/>
                    <a:pt x="4191" y="11446"/>
                  </a:cubicBezTo>
                  <a:cubicBezTo>
                    <a:pt x="1740" y="12254"/>
                    <a:pt x="0" y="14583"/>
                    <a:pt x="0" y="17279"/>
                  </a:cubicBezTo>
                  <a:lnTo>
                    <a:pt x="0" y="56640"/>
                  </a:lnTo>
                  <a:cubicBezTo>
                    <a:pt x="0" y="60167"/>
                    <a:pt x="2901" y="62783"/>
                    <a:pt x="6140" y="62783"/>
                  </a:cubicBezTo>
                  <a:cubicBezTo>
                    <a:pt x="6839" y="62783"/>
                    <a:pt x="7554" y="62661"/>
                    <a:pt x="8260" y="62399"/>
                  </a:cubicBezTo>
                  <a:cubicBezTo>
                    <a:pt x="28725" y="55243"/>
                    <a:pt x="50072" y="51616"/>
                    <a:pt x="71737" y="51616"/>
                  </a:cubicBezTo>
                  <a:cubicBezTo>
                    <a:pt x="93428" y="51616"/>
                    <a:pt x="114775" y="55243"/>
                    <a:pt x="135240" y="62399"/>
                  </a:cubicBezTo>
                  <a:cubicBezTo>
                    <a:pt x="135942" y="62657"/>
                    <a:pt x="136657" y="62778"/>
                    <a:pt x="137356" y="62778"/>
                  </a:cubicBezTo>
                  <a:cubicBezTo>
                    <a:pt x="140585" y="62778"/>
                    <a:pt x="143499" y="60205"/>
                    <a:pt x="143499" y="56640"/>
                  </a:cubicBezTo>
                  <a:lnTo>
                    <a:pt x="143499" y="17279"/>
                  </a:lnTo>
                  <a:cubicBezTo>
                    <a:pt x="143499" y="14583"/>
                    <a:pt x="141759" y="12254"/>
                    <a:pt x="139284" y="11446"/>
                  </a:cubicBezTo>
                  <a:cubicBezTo>
                    <a:pt x="117520" y="3848"/>
                    <a:pt x="94800" y="0"/>
                    <a:pt x="717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3"/>
            <p:cNvSpPr/>
            <p:nvPr/>
          </p:nvSpPr>
          <p:spPr>
            <a:xfrm>
              <a:off x="4857750" y="1493575"/>
              <a:ext cx="1570400" cy="1490950"/>
            </a:xfrm>
            <a:custGeom>
              <a:avLst/>
              <a:gdLst/>
              <a:ahLst/>
              <a:cxnLst/>
              <a:rect l="l" t="t" r="r" b="b"/>
              <a:pathLst>
                <a:path w="62816" h="59638" extrusionOk="0">
                  <a:moveTo>
                    <a:pt x="31396" y="0"/>
                  </a:moveTo>
                  <a:cubicBezTo>
                    <a:pt x="29288" y="0"/>
                    <a:pt x="27327" y="1128"/>
                    <a:pt x="26298" y="2991"/>
                  </a:cubicBezTo>
                  <a:lnTo>
                    <a:pt x="19190" y="15539"/>
                  </a:lnTo>
                  <a:lnTo>
                    <a:pt x="5049" y="18407"/>
                  </a:lnTo>
                  <a:cubicBezTo>
                    <a:pt x="2990" y="18823"/>
                    <a:pt x="1299" y="20343"/>
                    <a:pt x="637" y="22352"/>
                  </a:cubicBezTo>
                  <a:cubicBezTo>
                    <a:pt x="0" y="24362"/>
                    <a:pt x="466" y="26568"/>
                    <a:pt x="1912" y="28137"/>
                  </a:cubicBezTo>
                  <a:lnTo>
                    <a:pt x="11642" y="38773"/>
                  </a:lnTo>
                  <a:lnTo>
                    <a:pt x="10000" y="53086"/>
                  </a:lnTo>
                  <a:cubicBezTo>
                    <a:pt x="9779" y="55194"/>
                    <a:pt x="10686" y="57277"/>
                    <a:pt x="12401" y="58503"/>
                  </a:cubicBezTo>
                  <a:cubicBezTo>
                    <a:pt x="13428" y="59251"/>
                    <a:pt x="14640" y="59631"/>
                    <a:pt x="15862" y="59631"/>
                  </a:cubicBezTo>
                  <a:cubicBezTo>
                    <a:pt x="16682" y="59631"/>
                    <a:pt x="17506" y="59460"/>
                    <a:pt x="18284" y="59116"/>
                  </a:cubicBezTo>
                  <a:lnTo>
                    <a:pt x="31396" y="53111"/>
                  </a:lnTo>
                  <a:lnTo>
                    <a:pt x="44532" y="59116"/>
                  </a:lnTo>
                  <a:cubicBezTo>
                    <a:pt x="44561" y="59130"/>
                    <a:pt x="45576" y="59637"/>
                    <a:pt x="46991" y="59637"/>
                  </a:cubicBezTo>
                  <a:cubicBezTo>
                    <a:pt x="48000" y="59637"/>
                    <a:pt x="49211" y="59380"/>
                    <a:pt x="50415" y="58503"/>
                  </a:cubicBezTo>
                  <a:cubicBezTo>
                    <a:pt x="52130" y="57277"/>
                    <a:pt x="53037" y="55194"/>
                    <a:pt x="52792" y="53086"/>
                  </a:cubicBezTo>
                  <a:lnTo>
                    <a:pt x="51174" y="38773"/>
                  </a:lnTo>
                  <a:lnTo>
                    <a:pt x="60904" y="28137"/>
                  </a:lnTo>
                  <a:cubicBezTo>
                    <a:pt x="62350" y="26568"/>
                    <a:pt x="62816" y="24362"/>
                    <a:pt x="62179" y="22352"/>
                  </a:cubicBezTo>
                  <a:cubicBezTo>
                    <a:pt x="61517" y="20343"/>
                    <a:pt x="59826" y="18823"/>
                    <a:pt x="57743" y="18407"/>
                  </a:cubicBezTo>
                  <a:lnTo>
                    <a:pt x="43626" y="15539"/>
                  </a:lnTo>
                  <a:lnTo>
                    <a:pt x="36518" y="2991"/>
                  </a:lnTo>
                  <a:cubicBezTo>
                    <a:pt x="35489" y="1152"/>
                    <a:pt x="33528" y="0"/>
                    <a:pt x="313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3"/>
            <p:cNvSpPr/>
            <p:nvPr/>
          </p:nvSpPr>
          <p:spPr>
            <a:xfrm>
              <a:off x="2607225" y="380875"/>
              <a:ext cx="2395750" cy="2275600"/>
            </a:xfrm>
            <a:custGeom>
              <a:avLst/>
              <a:gdLst/>
              <a:ahLst/>
              <a:cxnLst/>
              <a:rect l="l" t="t" r="r" b="b"/>
              <a:pathLst>
                <a:path w="95830" h="91024" extrusionOk="0">
                  <a:moveTo>
                    <a:pt x="47915" y="1"/>
                  </a:moveTo>
                  <a:cubicBezTo>
                    <a:pt x="45709" y="1"/>
                    <a:pt x="43650" y="1201"/>
                    <a:pt x="42572" y="3113"/>
                  </a:cubicBezTo>
                  <a:lnTo>
                    <a:pt x="30097" y="25171"/>
                  </a:lnTo>
                  <a:lnTo>
                    <a:pt x="5270" y="30220"/>
                  </a:lnTo>
                  <a:cubicBezTo>
                    <a:pt x="3113" y="30661"/>
                    <a:pt x="1348" y="32230"/>
                    <a:pt x="687" y="34313"/>
                  </a:cubicBezTo>
                  <a:cubicBezTo>
                    <a:pt x="0" y="36421"/>
                    <a:pt x="490" y="38724"/>
                    <a:pt x="1985" y="40366"/>
                  </a:cubicBezTo>
                  <a:lnTo>
                    <a:pt x="19093" y="59018"/>
                  </a:lnTo>
                  <a:lnTo>
                    <a:pt x="16225" y="84188"/>
                  </a:lnTo>
                  <a:cubicBezTo>
                    <a:pt x="15980" y="86394"/>
                    <a:pt x="16936" y="88551"/>
                    <a:pt x="18725" y="89850"/>
                  </a:cubicBezTo>
                  <a:cubicBezTo>
                    <a:pt x="19791" y="90623"/>
                    <a:pt x="21048" y="91023"/>
                    <a:pt x="22315" y="91023"/>
                  </a:cubicBezTo>
                  <a:cubicBezTo>
                    <a:pt x="23175" y="91023"/>
                    <a:pt x="24040" y="90839"/>
                    <a:pt x="24852" y="90462"/>
                  </a:cubicBezTo>
                  <a:lnTo>
                    <a:pt x="47915" y="79948"/>
                  </a:lnTo>
                  <a:lnTo>
                    <a:pt x="70953" y="90462"/>
                  </a:lnTo>
                  <a:cubicBezTo>
                    <a:pt x="70996" y="90477"/>
                    <a:pt x="72071" y="91016"/>
                    <a:pt x="73562" y="91016"/>
                  </a:cubicBezTo>
                  <a:cubicBezTo>
                    <a:pt x="74609" y="91016"/>
                    <a:pt x="75861" y="90750"/>
                    <a:pt x="77105" y="89850"/>
                  </a:cubicBezTo>
                  <a:cubicBezTo>
                    <a:pt x="78894" y="88551"/>
                    <a:pt x="79825" y="86394"/>
                    <a:pt x="79580" y="84188"/>
                  </a:cubicBezTo>
                  <a:lnTo>
                    <a:pt x="76713" y="59018"/>
                  </a:lnTo>
                  <a:lnTo>
                    <a:pt x="93820" y="40366"/>
                  </a:lnTo>
                  <a:cubicBezTo>
                    <a:pt x="95315" y="38724"/>
                    <a:pt x="95830" y="36421"/>
                    <a:pt x="95143" y="34313"/>
                  </a:cubicBezTo>
                  <a:cubicBezTo>
                    <a:pt x="94457" y="32230"/>
                    <a:pt x="92692" y="30661"/>
                    <a:pt x="90536" y="30220"/>
                  </a:cubicBezTo>
                  <a:lnTo>
                    <a:pt x="65708" y="25171"/>
                  </a:lnTo>
                  <a:lnTo>
                    <a:pt x="53233" y="3113"/>
                  </a:lnTo>
                  <a:cubicBezTo>
                    <a:pt x="52155" y="1201"/>
                    <a:pt x="50121" y="1"/>
                    <a:pt x="479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3"/>
            <p:cNvSpPr/>
            <p:nvPr/>
          </p:nvSpPr>
          <p:spPr>
            <a:xfrm>
              <a:off x="1181425" y="1493575"/>
              <a:ext cx="1571025" cy="1490950"/>
            </a:xfrm>
            <a:custGeom>
              <a:avLst/>
              <a:gdLst/>
              <a:ahLst/>
              <a:cxnLst/>
              <a:rect l="l" t="t" r="r" b="b"/>
              <a:pathLst>
                <a:path w="62841" h="59638" extrusionOk="0">
                  <a:moveTo>
                    <a:pt x="31421" y="0"/>
                  </a:moveTo>
                  <a:cubicBezTo>
                    <a:pt x="29313" y="0"/>
                    <a:pt x="27352" y="1128"/>
                    <a:pt x="26298" y="2991"/>
                  </a:cubicBezTo>
                  <a:lnTo>
                    <a:pt x="19215" y="15539"/>
                  </a:lnTo>
                  <a:lnTo>
                    <a:pt x="5074" y="18407"/>
                  </a:lnTo>
                  <a:cubicBezTo>
                    <a:pt x="2990" y="18823"/>
                    <a:pt x="1299" y="20343"/>
                    <a:pt x="662" y="22352"/>
                  </a:cubicBezTo>
                  <a:cubicBezTo>
                    <a:pt x="0" y="24362"/>
                    <a:pt x="491" y="26568"/>
                    <a:pt x="1912" y="28137"/>
                  </a:cubicBezTo>
                  <a:lnTo>
                    <a:pt x="11667" y="38773"/>
                  </a:lnTo>
                  <a:lnTo>
                    <a:pt x="10024" y="53086"/>
                  </a:lnTo>
                  <a:cubicBezTo>
                    <a:pt x="9779" y="55194"/>
                    <a:pt x="10686" y="57277"/>
                    <a:pt x="12402" y="58503"/>
                  </a:cubicBezTo>
                  <a:cubicBezTo>
                    <a:pt x="13429" y="59251"/>
                    <a:pt x="14649" y="59631"/>
                    <a:pt x="15878" y="59631"/>
                  </a:cubicBezTo>
                  <a:cubicBezTo>
                    <a:pt x="16703" y="59631"/>
                    <a:pt x="17531" y="59460"/>
                    <a:pt x="18308" y="59116"/>
                  </a:cubicBezTo>
                  <a:lnTo>
                    <a:pt x="31421" y="53111"/>
                  </a:lnTo>
                  <a:lnTo>
                    <a:pt x="44533" y="59116"/>
                  </a:lnTo>
                  <a:cubicBezTo>
                    <a:pt x="44576" y="59130"/>
                    <a:pt x="45597" y="59637"/>
                    <a:pt x="47014" y="59637"/>
                  </a:cubicBezTo>
                  <a:cubicBezTo>
                    <a:pt x="48025" y="59637"/>
                    <a:pt x="49236" y="59380"/>
                    <a:pt x="50439" y="58503"/>
                  </a:cubicBezTo>
                  <a:cubicBezTo>
                    <a:pt x="52155" y="57277"/>
                    <a:pt x="53062" y="55194"/>
                    <a:pt x="52817" y="53086"/>
                  </a:cubicBezTo>
                  <a:lnTo>
                    <a:pt x="51175" y="38773"/>
                  </a:lnTo>
                  <a:lnTo>
                    <a:pt x="60929" y="28137"/>
                  </a:lnTo>
                  <a:cubicBezTo>
                    <a:pt x="62351" y="26568"/>
                    <a:pt x="62841" y="24362"/>
                    <a:pt x="62179" y="22352"/>
                  </a:cubicBezTo>
                  <a:cubicBezTo>
                    <a:pt x="61517" y="20343"/>
                    <a:pt x="59826" y="18823"/>
                    <a:pt x="57768" y="18407"/>
                  </a:cubicBezTo>
                  <a:lnTo>
                    <a:pt x="43626" y="15539"/>
                  </a:lnTo>
                  <a:lnTo>
                    <a:pt x="36543" y="2991"/>
                  </a:lnTo>
                  <a:cubicBezTo>
                    <a:pt x="35489" y="1128"/>
                    <a:pt x="33528" y="0"/>
                    <a:pt x="314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73"/>
          <p:cNvGrpSpPr/>
          <p:nvPr/>
        </p:nvGrpSpPr>
        <p:grpSpPr>
          <a:xfrm>
            <a:off x="761768" y="1626514"/>
            <a:ext cx="523881" cy="523881"/>
            <a:chOff x="1190625" y="238125"/>
            <a:chExt cx="5228350" cy="5228350"/>
          </a:xfrm>
        </p:grpSpPr>
        <p:sp>
          <p:nvSpPr>
            <p:cNvPr id="2336" name="Google Shape;2336;p73"/>
            <p:cNvSpPr/>
            <p:nvPr/>
          </p:nvSpPr>
          <p:spPr>
            <a:xfrm>
              <a:off x="1526375" y="573875"/>
              <a:ext cx="998775" cy="998775"/>
            </a:xfrm>
            <a:custGeom>
              <a:avLst/>
              <a:gdLst/>
              <a:ahLst/>
              <a:cxnLst/>
              <a:rect l="l" t="t" r="r" b="b"/>
              <a:pathLst>
                <a:path w="39951" h="39951" extrusionOk="0">
                  <a:moveTo>
                    <a:pt x="39950" y="1"/>
                  </a:moveTo>
                  <a:cubicBezTo>
                    <a:pt x="23260" y="9388"/>
                    <a:pt x="9388" y="23260"/>
                    <a:pt x="1" y="39950"/>
                  </a:cubicBezTo>
                  <a:lnTo>
                    <a:pt x="39950" y="39950"/>
                  </a:lnTo>
                  <a:lnTo>
                    <a:pt x="399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3"/>
            <p:cNvSpPr/>
            <p:nvPr/>
          </p:nvSpPr>
          <p:spPr>
            <a:xfrm>
              <a:off x="5085050" y="573875"/>
              <a:ext cx="998775" cy="998775"/>
            </a:xfrm>
            <a:custGeom>
              <a:avLst/>
              <a:gdLst/>
              <a:ahLst/>
              <a:cxnLst/>
              <a:rect l="l" t="t" r="r" b="b"/>
              <a:pathLst>
                <a:path w="39951" h="39951" extrusionOk="0">
                  <a:moveTo>
                    <a:pt x="1" y="1"/>
                  </a:moveTo>
                  <a:lnTo>
                    <a:pt x="1" y="39950"/>
                  </a:lnTo>
                  <a:lnTo>
                    <a:pt x="39950" y="39950"/>
                  </a:lnTo>
                  <a:cubicBezTo>
                    <a:pt x="30539" y="23260"/>
                    <a:pt x="16667" y="9388"/>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3"/>
            <p:cNvSpPr/>
            <p:nvPr/>
          </p:nvSpPr>
          <p:spPr>
            <a:xfrm>
              <a:off x="1526375" y="4132550"/>
              <a:ext cx="998775" cy="998775"/>
            </a:xfrm>
            <a:custGeom>
              <a:avLst/>
              <a:gdLst/>
              <a:ahLst/>
              <a:cxnLst/>
              <a:rect l="l" t="t" r="r" b="b"/>
              <a:pathLst>
                <a:path w="39951" h="39951" extrusionOk="0">
                  <a:moveTo>
                    <a:pt x="1" y="1"/>
                  </a:moveTo>
                  <a:cubicBezTo>
                    <a:pt x="9388" y="16667"/>
                    <a:pt x="23260" y="30539"/>
                    <a:pt x="39950" y="39950"/>
                  </a:cubicBezTo>
                  <a:lnTo>
                    <a:pt x="399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3"/>
            <p:cNvSpPr/>
            <p:nvPr/>
          </p:nvSpPr>
          <p:spPr>
            <a:xfrm>
              <a:off x="5085050" y="4132550"/>
              <a:ext cx="998775" cy="998775"/>
            </a:xfrm>
            <a:custGeom>
              <a:avLst/>
              <a:gdLst/>
              <a:ahLst/>
              <a:cxnLst/>
              <a:rect l="l" t="t" r="r" b="b"/>
              <a:pathLst>
                <a:path w="39951" h="39951" extrusionOk="0">
                  <a:moveTo>
                    <a:pt x="1" y="1"/>
                  </a:moveTo>
                  <a:lnTo>
                    <a:pt x="1" y="39950"/>
                  </a:lnTo>
                  <a:cubicBezTo>
                    <a:pt x="16667" y="30539"/>
                    <a:pt x="30539" y="16667"/>
                    <a:pt x="399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3"/>
            <p:cNvSpPr/>
            <p:nvPr/>
          </p:nvSpPr>
          <p:spPr>
            <a:xfrm>
              <a:off x="1190625" y="238125"/>
              <a:ext cx="5228350" cy="5228350"/>
            </a:xfrm>
            <a:custGeom>
              <a:avLst/>
              <a:gdLst/>
              <a:ahLst/>
              <a:cxnLst/>
              <a:rect l="l" t="t" r="r" b="b"/>
              <a:pathLst>
                <a:path w="209134" h="209134" extrusionOk="0">
                  <a:moveTo>
                    <a:pt x="104576" y="19693"/>
                  </a:moveTo>
                  <a:cubicBezTo>
                    <a:pt x="106141" y="19693"/>
                    <a:pt x="107704" y="20293"/>
                    <a:pt x="108892" y="21494"/>
                  </a:cubicBezTo>
                  <a:lnTo>
                    <a:pt x="122029" y="34606"/>
                  </a:lnTo>
                  <a:cubicBezTo>
                    <a:pt x="124431" y="37008"/>
                    <a:pt x="124431" y="40881"/>
                    <a:pt x="122029" y="43282"/>
                  </a:cubicBezTo>
                  <a:cubicBezTo>
                    <a:pt x="120828" y="44459"/>
                    <a:pt x="119260" y="45072"/>
                    <a:pt x="117691" y="45072"/>
                  </a:cubicBezTo>
                  <a:cubicBezTo>
                    <a:pt x="116123" y="45072"/>
                    <a:pt x="114554" y="44483"/>
                    <a:pt x="113353" y="43282"/>
                  </a:cubicBezTo>
                  <a:lnTo>
                    <a:pt x="104579" y="34484"/>
                  </a:lnTo>
                  <a:lnTo>
                    <a:pt x="95780" y="43282"/>
                  </a:lnTo>
                  <a:cubicBezTo>
                    <a:pt x="94579" y="44471"/>
                    <a:pt x="93011" y="45066"/>
                    <a:pt x="91442" y="45066"/>
                  </a:cubicBezTo>
                  <a:cubicBezTo>
                    <a:pt x="89874" y="45066"/>
                    <a:pt x="88305" y="44471"/>
                    <a:pt x="87104" y="43282"/>
                  </a:cubicBezTo>
                  <a:cubicBezTo>
                    <a:pt x="84727" y="40881"/>
                    <a:pt x="84727" y="37008"/>
                    <a:pt x="87104" y="34606"/>
                  </a:cubicBezTo>
                  <a:lnTo>
                    <a:pt x="100241" y="21494"/>
                  </a:lnTo>
                  <a:cubicBezTo>
                    <a:pt x="101442" y="20293"/>
                    <a:pt x="103010" y="19693"/>
                    <a:pt x="104576" y="19693"/>
                  </a:cubicBezTo>
                  <a:close/>
                  <a:moveTo>
                    <a:pt x="38944" y="85321"/>
                  </a:moveTo>
                  <a:cubicBezTo>
                    <a:pt x="40513" y="85321"/>
                    <a:pt x="42082" y="85916"/>
                    <a:pt x="43282" y="87104"/>
                  </a:cubicBezTo>
                  <a:cubicBezTo>
                    <a:pt x="45660" y="89506"/>
                    <a:pt x="45660" y="93378"/>
                    <a:pt x="43282" y="95780"/>
                  </a:cubicBezTo>
                  <a:lnTo>
                    <a:pt x="34484" y="104579"/>
                  </a:lnTo>
                  <a:lnTo>
                    <a:pt x="43282" y="113353"/>
                  </a:lnTo>
                  <a:cubicBezTo>
                    <a:pt x="45660" y="115755"/>
                    <a:pt x="45660" y="119627"/>
                    <a:pt x="43282" y="122029"/>
                  </a:cubicBezTo>
                  <a:cubicBezTo>
                    <a:pt x="42082" y="123230"/>
                    <a:pt x="40513" y="123818"/>
                    <a:pt x="38944" y="123818"/>
                  </a:cubicBezTo>
                  <a:cubicBezTo>
                    <a:pt x="37376" y="123818"/>
                    <a:pt x="35807" y="123230"/>
                    <a:pt x="34606" y="122029"/>
                  </a:cubicBezTo>
                  <a:lnTo>
                    <a:pt x="21494" y="108892"/>
                  </a:lnTo>
                  <a:cubicBezTo>
                    <a:pt x="19092" y="106515"/>
                    <a:pt x="19092" y="102643"/>
                    <a:pt x="21494" y="100241"/>
                  </a:cubicBezTo>
                  <a:lnTo>
                    <a:pt x="34606" y="87104"/>
                  </a:lnTo>
                  <a:cubicBezTo>
                    <a:pt x="35807" y="85916"/>
                    <a:pt x="37376" y="85321"/>
                    <a:pt x="38944" y="85321"/>
                  </a:cubicBezTo>
                  <a:close/>
                  <a:moveTo>
                    <a:pt x="170201" y="85321"/>
                  </a:moveTo>
                  <a:cubicBezTo>
                    <a:pt x="171770" y="85321"/>
                    <a:pt x="173338" y="85916"/>
                    <a:pt x="174527" y="87104"/>
                  </a:cubicBezTo>
                  <a:lnTo>
                    <a:pt x="187664" y="100241"/>
                  </a:lnTo>
                  <a:cubicBezTo>
                    <a:pt x="190041" y="102643"/>
                    <a:pt x="190041" y="106515"/>
                    <a:pt x="187664" y="108892"/>
                  </a:cubicBezTo>
                  <a:lnTo>
                    <a:pt x="174527" y="122029"/>
                  </a:lnTo>
                  <a:cubicBezTo>
                    <a:pt x="173326" y="123230"/>
                    <a:pt x="171757" y="123818"/>
                    <a:pt x="170189" y="123818"/>
                  </a:cubicBezTo>
                  <a:cubicBezTo>
                    <a:pt x="168620" y="123818"/>
                    <a:pt x="167052" y="123230"/>
                    <a:pt x="165875" y="122029"/>
                  </a:cubicBezTo>
                  <a:cubicBezTo>
                    <a:pt x="163474" y="119627"/>
                    <a:pt x="163474" y="115755"/>
                    <a:pt x="165875" y="113353"/>
                  </a:cubicBezTo>
                  <a:lnTo>
                    <a:pt x="174650" y="104579"/>
                  </a:lnTo>
                  <a:lnTo>
                    <a:pt x="165875" y="95780"/>
                  </a:lnTo>
                  <a:cubicBezTo>
                    <a:pt x="163474" y="93378"/>
                    <a:pt x="163474" y="89506"/>
                    <a:pt x="165875" y="87104"/>
                  </a:cubicBezTo>
                  <a:cubicBezTo>
                    <a:pt x="167064" y="85916"/>
                    <a:pt x="168633" y="85321"/>
                    <a:pt x="170201" y="85321"/>
                  </a:cubicBezTo>
                  <a:close/>
                  <a:moveTo>
                    <a:pt x="117691" y="164074"/>
                  </a:moveTo>
                  <a:cubicBezTo>
                    <a:pt x="119260" y="164074"/>
                    <a:pt x="120828" y="164674"/>
                    <a:pt x="122029" y="165875"/>
                  </a:cubicBezTo>
                  <a:cubicBezTo>
                    <a:pt x="124431" y="168253"/>
                    <a:pt x="124431" y="172150"/>
                    <a:pt x="122029" y="174527"/>
                  </a:cubicBezTo>
                  <a:lnTo>
                    <a:pt x="108892" y="187664"/>
                  </a:lnTo>
                  <a:cubicBezTo>
                    <a:pt x="107716" y="188865"/>
                    <a:pt x="106147" y="189453"/>
                    <a:pt x="104579" y="189453"/>
                  </a:cubicBezTo>
                  <a:cubicBezTo>
                    <a:pt x="103010" y="189453"/>
                    <a:pt x="101442" y="188865"/>
                    <a:pt x="100241" y="187664"/>
                  </a:cubicBezTo>
                  <a:lnTo>
                    <a:pt x="87104" y="174527"/>
                  </a:lnTo>
                  <a:cubicBezTo>
                    <a:pt x="84727" y="172150"/>
                    <a:pt x="84727" y="168253"/>
                    <a:pt x="87104" y="165875"/>
                  </a:cubicBezTo>
                  <a:cubicBezTo>
                    <a:pt x="88305" y="164674"/>
                    <a:pt x="89874" y="164074"/>
                    <a:pt x="91442" y="164074"/>
                  </a:cubicBezTo>
                  <a:cubicBezTo>
                    <a:pt x="93011" y="164074"/>
                    <a:pt x="94579" y="164674"/>
                    <a:pt x="95780" y="165875"/>
                  </a:cubicBezTo>
                  <a:lnTo>
                    <a:pt x="104579" y="174650"/>
                  </a:lnTo>
                  <a:lnTo>
                    <a:pt x="113353" y="165875"/>
                  </a:lnTo>
                  <a:cubicBezTo>
                    <a:pt x="114554" y="164674"/>
                    <a:pt x="116123" y="164074"/>
                    <a:pt x="117691" y="164074"/>
                  </a:cubicBezTo>
                  <a:close/>
                  <a:moveTo>
                    <a:pt x="104579" y="0"/>
                  </a:moveTo>
                  <a:cubicBezTo>
                    <a:pt x="92619" y="0"/>
                    <a:pt x="80903" y="2010"/>
                    <a:pt x="69703" y="5956"/>
                  </a:cubicBezTo>
                  <a:cubicBezTo>
                    <a:pt x="67277" y="6838"/>
                    <a:pt x="65634" y="9142"/>
                    <a:pt x="65634" y="11740"/>
                  </a:cubicBezTo>
                  <a:lnTo>
                    <a:pt x="65634" y="55341"/>
                  </a:lnTo>
                  <a:cubicBezTo>
                    <a:pt x="65634" y="58061"/>
                    <a:pt x="64532" y="60708"/>
                    <a:pt x="62620" y="62620"/>
                  </a:cubicBezTo>
                  <a:cubicBezTo>
                    <a:pt x="60684" y="64556"/>
                    <a:pt x="58086" y="65634"/>
                    <a:pt x="55341" y="65634"/>
                  </a:cubicBezTo>
                  <a:lnTo>
                    <a:pt x="11740" y="65634"/>
                  </a:lnTo>
                  <a:cubicBezTo>
                    <a:pt x="9142" y="65634"/>
                    <a:pt x="6838" y="67277"/>
                    <a:pt x="5956" y="69703"/>
                  </a:cubicBezTo>
                  <a:cubicBezTo>
                    <a:pt x="2010" y="80879"/>
                    <a:pt x="0" y="92619"/>
                    <a:pt x="0" y="104579"/>
                  </a:cubicBezTo>
                  <a:cubicBezTo>
                    <a:pt x="0" y="116515"/>
                    <a:pt x="2010" y="128254"/>
                    <a:pt x="5956" y="139430"/>
                  </a:cubicBezTo>
                  <a:cubicBezTo>
                    <a:pt x="6838" y="141881"/>
                    <a:pt x="9142" y="143523"/>
                    <a:pt x="11740" y="143523"/>
                  </a:cubicBezTo>
                  <a:lnTo>
                    <a:pt x="55341" y="143523"/>
                  </a:lnTo>
                  <a:cubicBezTo>
                    <a:pt x="58086" y="143523"/>
                    <a:pt x="60684" y="144577"/>
                    <a:pt x="62620" y="146513"/>
                  </a:cubicBezTo>
                  <a:cubicBezTo>
                    <a:pt x="64532" y="148425"/>
                    <a:pt x="65634" y="151097"/>
                    <a:pt x="65634" y="153793"/>
                  </a:cubicBezTo>
                  <a:lnTo>
                    <a:pt x="65634" y="197394"/>
                  </a:lnTo>
                  <a:cubicBezTo>
                    <a:pt x="65634" y="199992"/>
                    <a:pt x="67277" y="202320"/>
                    <a:pt x="69703" y="203178"/>
                  </a:cubicBezTo>
                  <a:cubicBezTo>
                    <a:pt x="80903" y="207124"/>
                    <a:pt x="92619" y="209133"/>
                    <a:pt x="104579" y="209133"/>
                  </a:cubicBezTo>
                  <a:cubicBezTo>
                    <a:pt x="116515" y="209133"/>
                    <a:pt x="128254" y="207124"/>
                    <a:pt x="139430" y="203178"/>
                  </a:cubicBezTo>
                  <a:cubicBezTo>
                    <a:pt x="141881" y="202320"/>
                    <a:pt x="143523" y="199992"/>
                    <a:pt x="143523" y="197394"/>
                  </a:cubicBezTo>
                  <a:lnTo>
                    <a:pt x="143523" y="153793"/>
                  </a:lnTo>
                  <a:cubicBezTo>
                    <a:pt x="143523" y="151097"/>
                    <a:pt x="144602" y="148425"/>
                    <a:pt x="146513" y="146513"/>
                  </a:cubicBezTo>
                  <a:cubicBezTo>
                    <a:pt x="148474" y="144577"/>
                    <a:pt x="151048" y="143523"/>
                    <a:pt x="153793" y="143523"/>
                  </a:cubicBezTo>
                  <a:lnTo>
                    <a:pt x="197394" y="143523"/>
                  </a:lnTo>
                  <a:cubicBezTo>
                    <a:pt x="199992" y="143523"/>
                    <a:pt x="202320" y="141881"/>
                    <a:pt x="203178" y="139430"/>
                  </a:cubicBezTo>
                  <a:cubicBezTo>
                    <a:pt x="207124" y="128254"/>
                    <a:pt x="209133" y="116515"/>
                    <a:pt x="209133" y="104579"/>
                  </a:cubicBezTo>
                  <a:cubicBezTo>
                    <a:pt x="209133" y="92619"/>
                    <a:pt x="207124" y="80879"/>
                    <a:pt x="203178" y="69703"/>
                  </a:cubicBezTo>
                  <a:cubicBezTo>
                    <a:pt x="202320" y="67277"/>
                    <a:pt x="199992" y="65634"/>
                    <a:pt x="197394" y="65634"/>
                  </a:cubicBezTo>
                  <a:lnTo>
                    <a:pt x="153793" y="65634"/>
                  </a:lnTo>
                  <a:cubicBezTo>
                    <a:pt x="151048" y="65634"/>
                    <a:pt x="148474" y="64556"/>
                    <a:pt x="146513" y="62620"/>
                  </a:cubicBezTo>
                  <a:cubicBezTo>
                    <a:pt x="144602" y="60708"/>
                    <a:pt x="143523" y="58061"/>
                    <a:pt x="143523" y="55341"/>
                  </a:cubicBezTo>
                  <a:lnTo>
                    <a:pt x="143523" y="11740"/>
                  </a:lnTo>
                  <a:cubicBezTo>
                    <a:pt x="143523" y="9142"/>
                    <a:pt x="141881" y="6838"/>
                    <a:pt x="139430" y="5956"/>
                  </a:cubicBezTo>
                  <a:cubicBezTo>
                    <a:pt x="128254" y="2010"/>
                    <a:pt x="116515" y="0"/>
                    <a:pt x="1045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1" name="Google Shape;2341;p73"/>
          <p:cNvGrpSpPr/>
          <p:nvPr/>
        </p:nvGrpSpPr>
        <p:grpSpPr>
          <a:xfrm>
            <a:off x="1002005" y="-2224897"/>
            <a:ext cx="5609564" cy="3420562"/>
            <a:chOff x="542701" y="1198013"/>
            <a:chExt cx="5609564" cy="3420562"/>
          </a:xfrm>
        </p:grpSpPr>
        <p:grpSp>
          <p:nvGrpSpPr>
            <p:cNvPr id="2342" name="Google Shape;2342;p73"/>
            <p:cNvGrpSpPr/>
            <p:nvPr/>
          </p:nvGrpSpPr>
          <p:grpSpPr>
            <a:xfrm>
              <a:off x="5635269" y="4139825"/>
              <a:ext cx="516996" cy="478750"/>
              <a:chOff x="4865915" y="3354448"/>
              <a:chExt cx="1733142" cy="1604930"/>
            </a:xfrm>
          </p:grpSpPr>
          <p:sp>
            <p:nvSpPr>
              <p:cNvPr id="2343" name="Google Shape;2343;p73"/>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3"/>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3"/>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3"/>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3"/>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9" name="Google Shape;2349;p73"/>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3"/>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3"/>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3"/>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3"/>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3"/>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3"/>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3"/>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3"/>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3"/>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3"/>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3"/>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3"/>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3" name="Google Shape;2363;p73"/>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3"/>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3"/>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3"/>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3"/>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8" name="Google Shape;2368;p73"/>
            <p:cNvGrpSpPr/>
            <p:nvPr/>
          </p:nvGrpSpPr>
          <p:grpSpPr>
            <a:xfrm>
              <a:off x="542701" y="1198013"/>
              <a:ext cx="5206899" cy="2404525"/>
              <a:chOff x="542701" y="1198013"/>
              <a:chExt cx="5206899" cy="2404525"/>
            </a:xfrm>
          </p:grpSpPr>
          <p:grpSp>
            <p:nvGrpSpPr>
              <p:cNvPr id="2369" name="Google Shape;2369;p73"/>
              <p:cNvGrpSpPr/>
              <p:nvPr/>
            </p:nvGrpSpPr>
            <p:grpSpPr>
              <a:xfrm rot="-7546048">
                <a:off x="769559" y="2642418"/>
                <a:ext cx="161701" cy="641985"/>
                <a:chOff x="7004550" y="3676293"/>
                <a:chExt cx="161700" cy="641982"/>
              </a:xfrm>
            </p:grpSpPr>
            <p:sp>
              <p:nvSpPr>
                <p:cNvPr id="2370" name="Google Shape;2370;p73"/>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3"/>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3"/>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3"/>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4" name="Google Shape;2374;p73"/>
              <p:cNvSpPr/>
              <p:nvPr/>
            </p:nvSpPr>
            <p:spPr>
              <a:xfrm>
                <a:off x="3757600" y="26554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3"/>
              <p:cNvSpPr/>
              <p:nvPr/>
            </p:nvSpPr>
            <p:spPr>
              <a:xfrm>
                <a:off x="5560000" y="24308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3"/>
              <p:cNvSpPr/>
              <p:nvPr/>
            </p:nvSpPr>
            <p:spPr>
              <a:xfrm>
                <a:off x="2150300" y="279673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3"/>
              <p:cNvSpPr/>
              <p:nvPr/>
            </p:nvSpPr>
            <p:spPr>
              <a:xfrm>
                <a:off x="3386525" y="34612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3"/>
              <p:cNvSpPr/>
              <p:nvPr/>
            </p:nvSpPr>
            <p:spPr>
              <a:xfrm>
                <a:off x="4685963" y="119801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23"/>
        <p:cNvGrpSpPr/>
        <p:nvPr/>
      </p:nvGrpSpPr>
      <p:grpSpPr>
        <a:xfrm>
          <a:off x="0" y="0"/>
          <a:ext cx="0" cy="0"/>
          <a:chOff x="0" y="0"/>
          <a:chExt cx="0" cy="0"/>
        </a:xfrm>
      </p:grpSpPr>
      <p:sp>
        <p:nvSpPr>
          <p:cNvPr id="4924" name="Google Shape;4924;p84"/>
          <p:cNvSpPr txBox="1">
            <a:spLocks noGrp="1"/>
          </p:cNvSpPr>
          <p:nvPr>
            <p:ph type="title"/>
          </p:nvPr>
        </p:nvSpPr>
        <p:spPr>
          <a:xfrm>
            <a:off x="131150" y="630460"/>
            <a:ext cx="3858900" cy="77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Conclusion</a:t>
            </a:r>
            <a:endParaRPr dirty="0"/>
          </a:p>
        </p:txBody>
      </p:sp>
      <p:grpSp>
        <p:nvGrpSpPr>
          <p:cNvPr id="4939" name="Google Shape;4939;p84"/>
          <p:cNvGrpSpPr/>
          <p:nvPr/>
        </p:nvGrpSpPr>
        <p:grpSpPr>
          <a:xfrm>
            <a:off x="5655967" y="686536"/>
            <a:ext cx="4551732" cy="5143454"/>
            <a:chOff x="5029600" y="439924"/>
            <a:chExt cx="4690089" cy="5299798"/>
          </a:xfrm>
        </p:grpSpPr>
        <p:grpSp>
          <p:nvGrpSpPr>
            <p:cNvPr id="4940" name="Google Shape;4940;p84"/>
            <p:cNvGrpSpPr/>
            <p:nvPr/>
          </p:nvGrpSpPr>
          <p:grpSpPr>
            <a:xfrm>
              <a:off x="5029600" y="439924"/>
              <a:ext cx="4690089" cy="5299798"/>
              <a:chOff x="5029600" y="439924"/>
              <a:chExt cx="4690089" cy="5299798"/>
            </a:xfrm>
          </p:grpSpPr>
          <p:sp>
            <p:nvSpPr>
              <p:cNvPr id="4941" name="Google Shape;4941;p84"/>
              <p:cNvSpPr/>
              <p:nvPr/>
            </p:nvSpPr>
            <p:spPr>
              <a:xfrm>
                <a:off x="6211466" y="2908532"/>
                <a:ext cx="649116" cy="781048"/>
              </a:xfrm>
              <a:custGeom>
                <a:avLst/>
                <a:gdLst/>
                <a:ahLst/>
                <a:cxnLst/>
                <a:rect l="l" t="t" r="r" b="b"/>
                <a:pathLst>
                  <a:path w="10342" h="12444" extrusionOk="0">
                    <a:moveTo>
                      <a:pt x="4871" y="1"/>
                    </a:moveTo>
                    <a:cubicBezTo>
                      <a:pt x="4871" y="1"/>
                      <a:pt x="5838" y="868"/>
                      <a:pt x="5071" y="3437"/>
                    </a:cubicBezTo>
                    <a:cubicBezTo>
                      <a:pt x="4337" y="6005"/>
                      <a:pt x="0" y="9174"/>
                      <a:pt x="0" y="9174"/>
                    </a:cubicBezTo>
                    <a:cubicBezTo>
                      <a:pt x="3703" y="9841"/>
                      <a:pt x="3670" y="10542"/>
                      <a:pt x="4337" y="12443"/>
                    </a:cubicBezTo>
                    <a:lnTo>
                      <a:pt x="10341" y="10075"/>
                    </a:lnTo>
                    <a:cubicBezTo>
                      <a:pt x="9407" y="8540"/>
                      <a:pt x="8807" y="6872"/>
                      <a:pt x="8540" y="5104"/>
                    </a:cubicBezTo>
                    <a:cubicBezTo>
                      <a:pt x="8173" y="2403"/>
                      <a:pt x="4871" y="1"/>
                      <a:pt x="4871" y="1"/>
                    </a:cubicBezTo>
                    <a:close/>
                  </a:path>
                </a:pathLst>
              </a:custGeom>
              <a:solidFill>
                <a:srgbClr val="F1C9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4"/>
              <p:cNvSpPr/>
              <p:nvPr/>
            </p:nvSpPr>
            <p:spPr>
              <a:xfrm>
                <a:off x="5834625" y="2812188"/>
                <a:ext cx="833331" cy="683762"/>
              </a:xfrm>
              <a:custGeom>
                <a:avLst/>
                <a:gdLst/>
                <a:ahLst/>
                <a:cxnLst/>
                <a:rect l="l" t="t" r="r" b="b"/>
                <a:pathLst>
                  <a:path w="13277" h="10894" extrusionOk="0">
                    <a:moveTo>
                      <a:pt x="6233" y="1"/>
                    </a:moveTo>
                    <a:cubicBezTo>
                      <a:pt x="3574" y="1"/>
                      <a:pt x="1428" y="1539"/>
                      <a:pt x="801" y="4104"/>
                    </a:cubicBezTo>
                    <a:cubicBezTo>
                      <a:pt x="0" y="7240"/>
                      <a:pt x="1268" y="9775"/>
                      <a:pt x="4770" y="10676"/>
                    </a:cubicBezTo>
                    <a:cubicBezTo>
                      <a:pt x="5359" y="10823"/>
                      <a:pt x="5948" y="10893"/>
                      <a:pt x="6523" y="10893"/>
                    </a:cubicBezTo>
                    <a:cubicBezTo>
                      <a:pt x="9340" y="10893"/>
                      <a:pt x="11844" y="9210"/>
                      <a:pt x="12509" y="6606"/>
                    </a:cubicBezTo>
                    <a:cubicBezTo>
                      <a:pt x="13276" y="3470"/>
                      <a:pt x="11542" y="1135"/>
                      <a:pt x="8073" y="235"/>
                    </a:cubicBezTo>
                    <a:cubicBezTo>
                      <a:pt x="7441" y="77"/>
                      <a:pt x="6825" y="1"/>
                      <a:pt x="6233" y="1"/>
                    </a:cubicBezTo>
                    <a:close/>
                  </a:path>
                </a:pathLst>
              </a:custGeom>
              <a:solidFill>
                <a:srgbClr val="E0B2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4"/>
              <p:cNvSpPr/>
              <p:nvPr/>
            </p:nvSpPr>
            <p:spPr>
              <a:xfrm>
                <a:off x="5943459" y="2368377"/>
                <a:ext cx="584217" cy="1381897"/>
              </a:xfrm>
              <a:custGeom>
                <a:avLst/>
                <a:gdLst/>
                <a:ahLst/>
                <a:cxnLst/>
                <a:rect l="l" t="t" r="r" b="b"/>
                <a:pathLst>
                  <a:path w="9308" h="22017" extrusionOk="0">
                    <a:moveTo>
                      <a:pt x="4504" y="1"/>
                    </a:moveTo>
                    <a:lnTo>
                      <a:pt x="1" y="20982"/>
                    </a:lnTo>
                    <a:lnTo>
                      <a:pt x="4804" y="22016"/>
                    </a:lnTo>
                    <a:lnTo>
                      <a:pt x="9307" y="1035"/>
                    </a:lnTo>
                    <a:lnTo>
                      <a:pt x="45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4"/>
              <p:cNvSpPr/>
              <p:nvPr/>
            </p:nvSpPr>
            <p:spPr>
              <a:xfrm>
                <a:off x="5943459" y="2368377"/>
                <a:ext cx="584217" cy="1381897"/>
              </a:xfrm>
              <a:custGeom>
                <a:avLst/>
                <a:gdLst/>
                <a:ahLst/>
                <a:cxnLst/>
                <a:rect l="l" t="t" r="r" b="b"/>
                <a:pathLst>
                  <a:path w="9308" h="22017" extrusionOk="0">
                    <a:moveTo>
                      <a:pt x="1" y="20982"/>
                    </a:moveTo>
                    <a:lnTo>
                      <a:pt x="3070" y="21649"/>
                    </a:lnTo>
                    <a:lnTo>
                      <a:pt x="3071" y="21643"/>
                    </a:lnTo>
                    <a:lnTo>
                      <a:pt x="3071" y="21643"/>
                    </a:lnTo>
                    <a:lnTo>
                      <a:pt x="1" y="20982"/>
                    </a:lnTo>
                    <a:close/>
                    <a:moveTo>
                      <a:pt x="4504" y="1"/>
                    </a:moveTo>
                    <a:lnTo>
                      <a:pt x="3103" y="6572"/>
                    </a:lnTo>
                    <a:lnTo>
                      <a:pt x="6172" y="7272"/>
                    </a:lnTo>
                    <a:lnTo>
                      <a:pt x="3071" y="21643"/>
                    </a:lnTo>
                    <a:lnTo>
                      <a:pt x="3071" y="21643"/>
                    </a:lnTo>
                    <a:lnTo>
                      <a:pt x="4804" y="22016"/>
                    </a:lnTo>
                    <a:lnTo>
                      <a:pt x="9307" y="1035"/>
                    </a:lnTo>
                    <a:lnTo>
                      <a:pt x="45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4"/>
              <p:cNvSpPr/>
              <p:nvPr/>
            </p:nvSpPr>
            <p:spPr>
              <a:xfrm>
                <a:off x="5891113" y="3224679"/>
                <a:ext cx="376967" cy="253445"/>
              </a:xfrm>
              <a:custGeom>
                <a:avLst/>
                <a:gdLst/>
                <a:ahLst/>
                <a:cxnLst/>
                <a:rect l="l" t="t" r="r" b="b"/>
                <a:pathLst>
                  <a:path w="6006" h="4038" extrusionOk="0">
                    <a:moveTo>
                      <a:pt x="1902" y="1"/>
                    </a:moveTo>
                    <a:cubicBezTo>
                      <a:pt x="1168" y="1"/>
                      <a:pt x="1" y="1969"/>
                      <a:pt x="101" y="2603"/>
                    </a:cubicBezTo>
                    <a:cubicBezTo>
                      <a:pt x="232" y="3256"/>
                      <a:pt x="1067" y="4038"/>
                      <a:pt x="3077" y="4038"/>
                    </a:cubicBezTo>
                    <a:cubicBezTo>
                      <a:pt x="3118" y="4038"/>
                      <a:pt x="3160" y="4038"/>
                      <a:pt x="3203" y="4037"/>
                    </a:cubicBezTo>
                    <a:cubicBezTo>
                      <a:pt x="5338" y="3970"/>
                      <a:pt x="6005" y="3937"/>
                      <a:pt x="5972" y="3303"/>
                    </a:cubicBezTo>
                    <a:cubicBezTo>
                      <a:pt x="5905" y="2669"/>
                      <a:pt x="5338" y="2269"/>
                      <a:pt x="3737" y="1969"/>
                    </a:cubicBezTo>
                    <a:cubicBezTo>
                      <a:pt x="2136" y="1635"/>
                      <a:pt x="2202" y="1602"/>
                      <a:pt x="2369" y="968"/>
                    </a:cubicBezTo>
                    <a:cubicBezTo>
                      <a:pt x="2536" y="301"/>
                      <a:pt x="2636" y="34"/>
                      <a:pt x="1902" y="1"/>
                    </a:cubicBezTo>
                    <a:close/>
                  </a:path>
                </a:pathLst>
              </a:custGeom>
              <a:solidFill>
                <a:srgbClr val="DCAC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4"/>
              <p:cNvSpPr/>
              <p:nvPr/>
            </p:nvSpPr>
            <p:spPr>
              <a:xfrm>
                <a:off x="5815795" y="3080194"/>
                <a:ext cx="435526" cy="285330"/>
              </a:xfrm>
              <a:custGeom>
                <a:avLst/>
                <a:gdLst/>
                <a:ahLst/>
                <a:cxnLst/>
                <a:rect l="l" t="t" r="r" b="b"/>
                <a:pathLst>
                  <a:path w="6939" h="4546" extrusionOk="0">
                    <a:moveTo>
                      <a:pt x="2083" y="1"/>
                    </a:moveTo>
                    <a:cubicBezTo>
                      <a:pt x="1249" y="1"/>
                      <a:pt x="1" y="2275"/>
                      <a:pt x="133" y="3003"/>
                    </a:cubicBezTo>
                    <a:cubicBezTo>
                      <a:pt x="291" y="3730"/>
                      <a:pt x="1226" y="4546"/>
                      <a:pt x="3363" y="4546"/>
                    </a:cubicBezTo>
                    <a:cubicBezTo>
                      <a:pt x="3484" y="4546"/>
                      <a:pt x="3608" y="4543"/>
                      <a:pt x="3736" y="4538"/>
                    </a:cubicBezTo>
                    <a:cubicBezTo>
                      <a:pt x="6138" y="4404"/>
                      <a:pt x="6938" y="4338"/>
                      <a:pt x="6838" y="3637"/>
                    </a:cubicBezTo>
                    <a:cubicBezTo>
                      <a:pt x="6771" y="2903"/>
                      <a:pt x="6104" y="2470"/>
                      <a:pt x="4270" y="2136"/>
                    </a:cubicBezTo>
                    <a:cubicBezTo>
                      <a:pt x="2435" y="1836"/>
                      <a:pt x="2502" y="1802"/>
                      <a:pt x="2668" y="1035"/>
                    </a:cubicBezTo>
                    <a:cubicBezTo>
                      <a:pt x="2835" y="301"/>
                      <a:pt x="2935" y="1"/>
                      <a:pt x="2101" y="1"/>
                    </a:cubicBezTo>
                    <a:cubicBezTo>
                      <a:pt x="2095" y="1"/>
                      <a:pt x="2089" y="1"/>
                      <a:pt x="2083" y="1"/>
                    </a:cubicBezTo>
                    <a:close/>
                  </a:path>
                </a:pathLst>
              </a:custGeom>
              <a:solidFill>
                <a:srgbClr val="F1C9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4"/>
              <p:cNvSpPr/>
              <p:nvPr/>
            </p:nvSpPr>
            <p:spPr>
              <a:xfrm>
                <a:off x="5845232" y="2948137"/>
                <a:ext cx="420714" cy="296690"/>
              </a:xfrm>
              <a:custGeom>
                <a:avLst/>
                <a:gdLst/>
                <a:ahLst/>
                <a:cxnLst/>
                <a:rect l="l" t="t" r="r" b="b"/>
                <a:pathLst>
                  <a:path w="6703" h="4727" extrusionOk="0">
                    <a:moveTo>
                      <a:pt x="2308" y="0"/>
                    </a:moveTo>
                    <a:cubicBezTo>
                      <a:pt x="1463" y="0"/>
                      <a:pt x="0" y="2056"/>
                      <a:pt x="98" y="2806"/>
                    </a:cubicBezTo>
                    <a:cubicBezTo>
                      <a:pt x="198" y="3573"/>
                      <a:pt x="1132" y="4540"/>
                      <a:pt x="3500" y="4674"/>
                    </a:cubicBezTo>
                    <a:cubicBezTo>
                      <a:pt x="4208" y="4703"/>
                      <a:pt x="4776" y="4727"/>
                      <a:pt x="5226" y="4727"/>
                    </a:cubicBezTo>
                    <a:cubicBezTo>
                      <a:pt x="6304" y="4727"/>
                      <a:pt x="6703" y="4591"/>
                      <a:pt x="6703" y="4073"/>
                    </a:cubicBezTo>
                    <a:cubicBezTo>
                      <a:pt x="6703" y="3373"/>
                      <a:pt x="6069" y="2872"/>
                      <a:pt x="4301" y="2372"/>
                    </a:cubicBezTo>
                    <a:cubicBezTo>
                      <a:pt x="2500" y="1872"/>
                      <a:pt x="2566" y="1838"/>
                      <a:pt x="2800" y="1104"/>
                    </a:cubicBezTo>
                    <a:cubicBezTo>
                      <a:pt x="3033" y="370"/>
                      <a:pt x="3167" y="104"/>
                      <a:pt x="2366" y="4"/>
                    </a:cubicBezTo>
                    <a:cubicBezTo>
                      <a:pt x="2347" y="1"/>
                      <a:pt x="2328" y="0"/>
                      <a:pt x="2308" y="0"/>
                    </a:cubicBezTo>
                    <a:close/>
                  </a:path>
                </a:pathLst>
              </a:custGeom>
              <a:solidFill>
                <a:srgbClr val="DCAC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4"/>
              <p:cNvSpPr/>
              <p:nvPr/>
            </p:nvSpPr>
            <p:spPr>
              <a:xfrm>
                <a:off x="6159120" y="2864534"/>
                <a:ext cx="573735" cy="578819"/>
              </a:xfrm>
              <a:custGeom>
                <a:avLst/>
                <a:gdLst/>
                <a:ahLst/>
                <a:cxnLst/>
                <a:rect l="l" t="t" r="r" b="b"/>
                <a:pathLst>
                  <a:path w="9141" h="9222" extrusionOk="0">
                    <a:moveTo>
                      <a:pt x="4180" y="0"/>
                    </a:moveTo>
                    <a:cubicBezTo>
                      <a:pt x="3173" y="0"/>
                      <a:pt x="2426" y="580"/>
                      <a:pt x="1368" y="668"/>
                    </a:cubicBezTo>
                    <a:cubicBezTo>
                      <a:pt x="167" y="768"/>
                      <a:pt x="0" y="1769"/>
                      <a:pt x="1235" y="2270"/>
                    </a:cubicBezTo>
                    <a:cubicBezTo>
                      <a:pt x="1492" y="2383"/>
                      <a:pt x="1784" y="2420"/>
                      <a:pt x="2088" y="2420"/>
                    </a:cubicBezTo>
                    <a:cubicBezTo>
                      <a:pt x="2661" y="2420"/>
                      <a:pt x="3276" y="2287"/>
                      <a:pt x="3773" y="2287"/>
                    </a:cubicBezTo>
                    <a:cubicBezTo>
                      <a:pt x="3865" y="2287"/>
                      <a:pt x="3953" y="2292"/>
                      <a:pt x="4037" y="2303"/>
                    </a:cubicBezTo>
                    <a:cubicBezTo>
                      <a:pt x="4437" y="2370"/>
                      <a:pt x="4670" y="2803"/>
                      <a:pt x="4804" y="2970"/>
                    </a:cubicBezTo>
                    <a:cubicBezTo>
                      <a:pt x="5171" y="3504"/>
                      <a:pt x="4137" y="3537"/>
                      <a:pt x="3770" y="4905"/>
                    </a:cubicBezTo>
                    <a:cubicBezTo>
                      <a:pt x="3436" y="6106"/>
                      <a:pt x="3603" y="7340"/>
                      <a:pt x="4203" y="8407"/>
                    </a:cubicBezTo>
                    <a:cubicBezTo>
                      <a:pt x="4502" y="8945"/>
                      <a:pt x="5420" y="9221"/>
                      <a:pt x="6225" y="9221"/>
                    </a:cubicBezTo>
                    <a:cubicBezTo>
                      <a:pt x="6767" y="9221"/>
                      <a:pt x="7258" y="9096"/>
                      <a:pt x="7472" y="8841"/>
                    </a:cubicBezTo>
                    <a:cubicBezTo>
                      <a:pt x="8040" y="8174"/>
                      <a:pt x="8840" y="5438"/>
                      <a:pt x="8840" y="5438"/>
                    </a:cubicBezTo>
                    <a:cubicBezTo>
                      <a:pt x="8873" y="4304"/>
                      <a:pt x="9140" y="2937"/>
                      <a:pt x="7573" y="1469"/>
                    </a:cubicBezTo>
                    <a:cubicBezTo>
                      <a:pt x="6005" y="35"/>
                      <a:pt x="5871" y="235"/>
                      <a:pt x="4604" y="35"/>
                    </a:cubicBezTo>
                    <a:cubicBezTo>
                      <a:pt x="4457" y="11"/>
                      <a:pt x="4316" y="0"/>
                      <a:pt x="4180" y="0"/>
                    </a:cubicBezTo>
                    <a:close/>
                  </a:path>
                </a:pathLst>
              </a:custGeom>
              <a:solidFill>
                <a:srgbClr val="F1C9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4"/>
              <p:cNvSpPr/>
              <p:nvPr/>
            </p:nvSpPr>
            <p:spPr>
              <a:xfrm>
                <a:off x="5895318" y="2798003"/>
                <a:ext cx="404144" cy="336169"/>
              </a:xfrm>
              <a:custGeom>
                <a:avLst/>
                <a:gdLst/>
                <a:ahLst/>
                <a:cxnLst/>
                <a:rect l="l" t="t" r="r" b="b"/>
                <a:pathLst>
                  <a:path w="6439" h="5356" extrusionOk="0">
                    <a:moveTo>
                      <a:pt x="2658" y="0"/>
                    </a:moveTo>
                    <a:cubicBezTo>
                      <a:pt x="1785" y="0"/>
                      <a:pt x="129" y="1614"/>
                      <a:pt x="67" y="2329"/>
                    </a:cubicBezTo>
                    <a:cubicBezTo>
                      <a:pt x="0" y="3096"/>
                      <a:pt x="701" y="4230"/>
                      <a:pt x="3036" y="4831"/>
                    </a:cubicBezTo>
                    <a:cubicBezTo>
                      <a:pt x="4307" y="5157"/>
                      <a:pt x="5113" y="5356"/>
                      <a:pt x="5606" y="5356"/>
                    </a:cubicBezTo>
                    <a:cubicBezTo>
                      <a:pt x="6018" y="5356"/>
                      <a:pt x="6211" y="5217"/>
                      <a:pt x="6272" y="4897"/>
                    </a:cubicBezTo>
                    <a:cubicBezTo>
                      <a:pt x="6438" y="4197"/>
                      <a:pt x="5938" y="3563"/>
                      <a:pt x="4237" y="2729"/>
                    </a:cubicBezTo>
                    <a:cubicBezTo>
                      <a:pt x="2569" y="1895"/>
                      <a:pt x="2669" y="1895"/>
                      <a:pt x="3036" y="1195"/>
                    </a:cubicBezTo>
                    <a:cubicBezTo>
                      <a:pt x="3436" y="494"/>
                      <a:pt x="3636" y="261"/>
                      <a:pt x="2836" y="27"/>
                    </a:cubicBezTo>
                    <a:cubicBezTo>
                      <a:pt x="2781" y="9"/>
                      <a:pt x="2722" y="0"/>
                      <a:pt x="2658" y="0"/>
                    </a:cubicBezTo>
                    <a:close/>
                  </a:path>
                </a:pathLst>
              </a:custGeom>
              <a:solidFill>
                <a:srgbClr val="F1C9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4"/>
              <p:cNvSpPr/>
              <p:nvPr/>
            </p:nvSpPr>
            <p:spPr>
              <a:xfrm>
                <a:off x="5029600" y="651065"/>
                <a:ext cx="788328" cy="1311224"/>
              </a:xfrm>
              <a:custGeom>
                <a:avLst/>
                <a:gdLst/>
                <a:ahLst/>
                <a:cxnLst/>
                <a:rect l="l" t="t" r="r" b="b"/>
                <a:pathLst>
                  <a:path w="12560" h="20891" extrusionOk="0">
                    <a:moveTo>
                      <a:pt x="6509" y="2923"/>
                    </a:moveTo>
                    <a:cubicBezTo>
                      <a:pt x="8259" y="2923"/>
                      <a:pt x="10098" y="4479"/>
                      <a:pt x="10458" y="6313"/>
                    </a:cubicBezTo>
                    <a:lnTo>
                      <a:pt x="9090" y="15887"/>
                    </a:lnTo>
                    <a:cubicBezTo>
                      <a:pt x="7322" y="11750"/>
                      <a:pt x="2519" y="10917"/>
                      <a:pt x="3353" y="6213"/>
                    </a:cubicBezTo>
                    <a:cubicBezTo>
                      <a:pt x="3887" y="3830"/>
                      <a:pt x="5172" y="2923"/>
                      <a:pt x="6509" y="2923"/>
                    </a:cubicBezTo>
                    <a:close/>
                    <a:moveTo>
                      <a:pt x="6211" y="1"/>
                    </a:moveTo>
                    <a:cubicBezTo>
                      <a:pt x="4058" y="1"/>
                      <a:pt x="1986" y="1465"/>
                      <a:pt x="1118" y="5312"/>
                    </a:cubicBezTo>
                    <a:cubicBezTo>
                      <a:pt x="0" y="11599"/>
                      <a:pt x="5248" y="13603"/>
                      <a:pt x="8648" y="18008"/>
                    </a:cubicBezTo>
                    <a:lnTo>
                      <a:pt x="8648" y="18008"/>
                    </a:lnTo>
                    <a:lnTo>
                      <a:pt x="10358" y="20890"/>
                    </a:lnTo>
                    <a:lnTo>
                      <a:pt x="12559" y="5446"/>
                    </a:lnTo>
                    <a:cubicBezTo>
                      <a:pt x="11974" y="2499"/>
                      <a:pt x="9023" y="1"/>
                      <a:pt x="62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4"/>
              <p:cNvSpPr/>
              <p:nvPr/>
            </p:nvSpPr>
            <p:spPr>
              <a:xfrm>
                <a:off x="5518477" y="666254"/>
                <a:ext cx="301523" cy="1296034"/>
              </a:xfrm>
              <a:custGeom>
                <a:avLst/>
                <a:gdLst/>
                <a:ahLst/>
                <a:cxnLst/>
                <a:rect l="l" t="t" r="r" b="b"/>
                <a:pathLst>
                  <a:path w="4804" h="20649" extrusionOk="0">
                    <a:moveTo>
                      <a:pt x="0" y="0"/>
                    </a:moveTo>
                    <a:lnTo>
                      <a:pt x="0" y="0"/>
                    </a:lnTo>
                    <a:cubicBezTo>
                      <a:pt x="1701" y="1001"/>
                      <a:pt x="2902" y="2635"/>
                      <a:pt x="3336" y="4537"/>
                    </a:cubicBezTo>
                    <a:lnTo>
                      <a:pt x="1334" y="18580"/>
                    </a:lnTo>
                    <a:lnTo>
                      <a:pt x="2602" y="20648"/>
                    </a:lnTo>
                    <a:lnTo>
                      <a:pt x="4804" y="5204"/>
                    </a:lnTo>
                    <a:cubicBezTo>
                      <a:pt x="4203" y="2735"/>
                      <a:pt x="2402" y="767"/>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4"/>
              <p:cNvSpPr/>
              <p:nvPr/>
            </p:nvSpPr>
            <p:spPr>
              <a:xfrm>
                <a:off x="5097637" y="793667"/>
                <a:ext cx="425045" cy="814752"/>
              </a:xfrm>
              <a:custGeom>
                <a:avLst/>
                <a:gdLst/>
                <a:ahLst/>
                <a:cxnLst/>
                <a:rect l="l" t="t" r="r" b="b"/>
                <a:pathLst>
                  <a:path w="6772" h="12981" extrusionOk="0">
                    <a:moveTo>
                      <a:pt x="4000" y="1"/>
                    </a:moveTo>
                    <a:cubicBezTo>
                      <a:pt x="2661" y="1"/>
                      <a:pt x="1373" y="918"/>
                      <a:pt x="834" y="3307"/>
                    </a:cubicBezTo>
                    <a:cubicBezTo>
                      <a:pt x="0" y="7977"/>
                      <a:pt x="4804" y="8845"/>
                      <a:pt x="6572" y="12981"/>
                    </a:cubicBezTo>
                    <a:lnTo>
                      <a:pt x="6772" y="11613"/>
                    </a:lnTo>
                    <a:cubicBezTo>
                      <a:pt x="4670" y="9045"/>
                      <a:pt x="1602" y="7744"/>
                      <a:pt x="2269" y="3941"/>
                    </a:cubicBezTo>
                    <a:cubicBezTo>
                      <a:pt x="2810" y="1549"/>
                      <a:pt x="4105" y="664"/>
                      <a:pt x="5447" y="664"/>
                    </a:cubicBezTo>
                    <a:cubicBezTo>
                      <a:pt x="5677" y="664"/>
                      <a:pt x="5909" y="690"/>
                      <a:pt x="6138" y="739"/>
                    </a:cubicBezTo>
                    <a:cubicBezTo>
                      <a:pt x="5488" y="278"/>
                      <a:pt x="4736" y="1"/>
                      <a:pt x="40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4"/>
              <p:cNvSpPr/>
              <p:nvPr/>
            </p:nvSpPr>
            <p:spPr>
              <a:xfrm>
                <a:off x="7205978" y="1172077"/>
                <a:ext cx="996206" cy="1118912"/>
              </a:xfrm>
              <a:custGeom>
                <a:avLst/>
                <a:gdLst/>
                <a:ahLst/>
                <a:cxnLst/>
                <a:rect l="l" t="t" r="r" b="b"/>
                <a:pathLst>
                  <a:path w="15872" h="17827" extrusionOk="0">
                    <a:moveTo>
                      <a:pt x="9458" y="2732"/>
                    </a:moveTo>
                    <a:cubicBezTo>
                      <a:pt x="11366" y="2732"/>
                      <a:pt x="13076" y="4062"/>
                      <a:pt x="12409" y="7319"/>
                    </a:cubicBezTo>
                    <a:cubicBezTo>
                      <a:pt x="11241" y="11922"/>
                      <a:pt x="6505" y="10755"/>
                      <a:pt x="3202" y="13790"/>
                    </a:cubicBezTo>
                    <a:lnTo>
                      <a:pt x="5904" y="4484"/>
                    </a:lnTo>
                    <a:cubicBezTo>
                      <a:pt x="6687" y="3384"/>
                      <a:pt x="8121" y="2732"/>
                      <a:pt x="9458" y="2732"/>
                    </a:cubicBezTo>
                    <a:close/>
                    <a:moveTo>
                      <a:pt x="10018" y="0"/>
                    </a:moveTo>
                    <a:cubicBezTo>
                      <a:pt x="7867" y="0"/>
                      <a:pt x="5564" y="1047"/>
                      <a:pt x="4303" y="2816"/>
                    </a:cubicBezTo>
                    <a:lnTo>
                      <a:pt x="0" y="17826"/>
                    </a:lnTo>
                    <a:cubicBezTo>
                      <a:pt x="5304" y="12923"/>
                      <a:pt x="12909" y="14824"/>
                      <a:pt x="14811" y="7419"/>
                    </a:cubicBezTo>
                    <a:cubicBezTo>
                      <a:pt x="15872" y="2153"/>
                      <a:pt x="13101" y="0"/>
                      <a:pt x="100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4"/>
              <p:cNvSpPr/>
              <p:nvPr/>
            </p:nvSpPr>
            <p:spPr>
              <a:xfrm>
                <a:off x="7205978" y="1175027"/>
                <a:ext cx="992440" cy="1115962"/>
              </a:xfrm>
              <a:custGeom>
                <a:avLst/>
                <a:gdLst/>
                <a:ahLst/>
                <a:cxnLst/>
                <a:rect l="l" t="t" r="r" b="b"/>
                <a:pathLst>
                  <a:path w="15812" h="17780" extrusionOk="0">
                    <a:moveTo>
                      <a:pt x="10608" y="0"/>
                    </a:moveTo>
                    <a:cubicBezTo>
                      <a:pt x="12542" y="901"/>
                      <a:pt x="13777" y="3069"/>
                      <a:pt x="13009" y="6905"/>
                    </a:cubicBezTo>
                    <a:cubicBezTo>
                      <a:pt x="11408" y="13243"/>
                      <a:pt x="5604" y="12776"/>
                      <a:pt x="634" y="15544"/>
                    </a:cubicBezTo>
                    <a:lnTo>
                      <a:pt x="0" y="17779"/>
                    </a:lnTo>
                    <a:cubicBezTo>
                      <a:pt x="5304" y="12876"/>
                      <a:pt x="12909" y="14777"/>
                      <a:pt x="14811" y="7372"/>
                    </a:cubicBezTo>
                    <a:cubicBezTo>
                      <a:pt x="15811" y="2435"/>
                      <a:pt x="13443" y="234"/>
                      <a:pt x="106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4"/>
              <p:cNvSpPr/>
              <p:nvPr/>
            </p:nvSpPr>
            <p:spPr>
              <a:xfrm>
                <a:off x="7293912" y="1313863"/>
                <a:ext cx="502497" cy="694495"/>
              </a:xfrm>
              <a:custGeom>
                <a:avLst/>
                <a:gdLst/>
                <a:ahLst/>
                <a:cxnLst/>
                <a:rect l="l" t="t" r="r" b="b"/>
                <a:pathLst>
                  <a:path w="8006" h="11065" extrusionOk="0">
                    <a:moveTo>
                      <a:pt x="6256" y="0"/>
                    </a:moveTo>
                    <a:cubicBezTo>
                      <a:pt x="4917" y="0"/>
                      <a:pt x="3472" y="648"/>
                      <a:pt x="2702" y="1758"/>
                    </a:cubicBezTo>
                    <a:lnTo>
                      <a:pt x="0" y="11064"/>
                    </a:lnTo>
                    <a:cubicBezTo>
                      <a:pt x="701" y="10430"/>
                      <a:pt x="1501" y="9930"/>
                      <a:pt x="2368" y="9563"/>
                    </a:cubicBezTo>
                    <a:lnTo>
                      <a:pt x="4503" y="2225"/>
                    </a:lnTo>
                    <a:cubicBezTo>
                      <a:pt x="5337" y="1124"/>
                      <a:pt x="6638" y="490"/>
                      <a:pt x="8006" y="457"/>
                    </a:cubicBezTo>
                    <a:cubicBezTo>
                      <a:pt x="7502" y="146"/>
                      <a:pt x="6891" y="0"/>
                      <a:pt x="62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4"/>
              <p:cNvSpPr/>
              <p:nvPr/>
            </p:nvSpPr>
            <p:spPr>
              <a:xfrm>
                <a:off x="5482889" y="530117"/>
                <a:ext cx="2342829" cy="1976784"/>
              </a:xfrm>
              <a:custGeom>
                <a:avLst/>
                <a:gdLst/>
                <a:ahLst/>
                <a:cxnLst/>
                <a:rect l="l" t="t" r="r" b="b"/>
                <a:pathLst>
                  <a:path w="37327" h="31495" extrusionOk="0">
                    <a:moveTo>
                      <a:pt x="2368" y="1"/>
                    </a:moveTo>
                    <a:lnTo>
                      <a:pt x="2368" y="1"/>
                    </a:lnTo>
                    <a:cubicBezTo>
                      <a:pt x="2835" y="3937"/>
                      <a:pt x="2635" y="7907"/>
                      <a:pt x="1835" y="11743"/>
                    </a:cubicBezTo>
                    <a:cubicBezTo>
                      <a:pt x="0" y="20349"/>
                      <a:pt x="4337" y="28988"/>
                      <a:pt x="14010" y="31090"/>
                    </a:cubicBezTo>
                    <a:cubicBezTo>
                      <a:pt x="15289" y="31364"/>
                      <a:pt x="16530" y="31495"/>
                      <a:pt x="17725" y="31495"/>
                    </a:cubicBezTo>
                    <a:cubicBezTo>
                      <a:pt x="25541" y="31495"/>
                      <a:pt x="31399" y="25912"/>
                      <a:pt x="32990" y="18448"/>
                    </a:cubicBezTo>
                    <a:cubicBezTo>
                      <a:pt x="33758" y="14545"/>
                      <a:pt x="35225" y="10842"/>
                      <a:pt x="37327" y="7506"/>
                    </a:cubicBezTo>
                    <a:lnTo>
                      <a:pt x="23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4"/>
              <p:cNvSpPr/>
              <p:nvPr/>
            </p:nvSpPr>
            <p:spPr>
              <a:xfrm>
                <a:off x="5623169" y="942608"/>
                <a:ext cx="2202549" cy="1564292"/>
              </a:xfrm>
              <a:custGeom>
                <a:avLst/>
                <a:gdLst/>
                <a:ahLst/>
                <a:cxnLst/>
                <a:rect l="l" t="t" r="r" b="b"/>
                <a:pathLst>
                  <a:path w="35092" h="24923" extrusionOk="0">
                    <a:moveTo>
                      <a:pt x="30789" y="0"/>
                    </a:moveTo>
                    <a:cubicBezTo>
                      <a:pt x="29721" y="2335"/>
                      <a:pt x="28921" y="4804"/>
                      <a:pt x="28387" y="7339"/>
                    </a:cubicBezTo>
                    <a:cubicBezTo>
                      <a:pt x="26796" y="14804"/>
                      <a:pt x="20938" y="20386"/>
                      <a:pt x="13122" y="20386"/>
                    </a:cubicBezTo>
                    <a:cubicBezTo>
                      <a:pt x="11926" y="20386"/>
                      <a:pt x="10685" y="20256"/>
                      <a:pt x="9407" y="19981"/>
                    </a:cubicBezTo>
                    <a:cubicBezTo>
                      <a:pt x="5270" y="19114"/>
                      <a:pt x="2135" y="17013"/>
                      <a:pt x="0" y="14277"/>
                    </a:cubicBezTo>
                    <a:lnTo>
                      <a:pt x="0" y="14277"/>
                    </a:lnTo>
                    <a:cubicBezTo>
                      <a:pt x="1635" y="19214"/>
                      <a:pt x="5604" y="23184"/>
                      <a:pt x="11775" y="24518"/>
                    </a:cubicBezTo>
                    <a:cubicBezTo>
                      <a:pt x="13054" y="24792"/>
                      <a:pt x="14295" y="24923"/>
                      <a:pt x="15490" y="24923"/>
                    </a:cubicBezTo>
                    <a:cubicBezTo>
                      <a:pt x="23306" y="24923"/>
                      <a:pt x="29164" y="19340"/>
                      <a:pt x="30755" y="11876"/>
                    </a:cubicBezTo>
                    <a:cubicBezTo>
                      <a:pt x="31523" y="7973"/>
                      <a:pt x="32990" y="4270"/>
                      <a:pt x="35092" y="934"/>
                    </a:cubicBezTo>
                    <a:lnTo>
                      <a:pt x="307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4"/>
              <p:cNvSpPr/>
              <p:nvPr/>
            </p:nvSpPr>
            <p:spPr>
              <a:xfrm>
                <a:off x="5474479" y="439924"/>
                <a:ext cx="2487314" cy="708115"/>
              </a:xfrm>
              <a:custGeom>
                <a:avLst/>
                <a:gdLst/>
                <a:ahLst/>
                <a:cxnLst/>
                <a:rect l="l" t="t" r="r" b="b"/>
                <a:pathLst>
                  <a:path w="39629" h="11282" extrusionOk="0">
                    <a:moveTo>
                      <a:pt x="1998" y="0"/>
                    </a:moveTo>
                    <a:cubicBezTo>
                      <a:pt x="1139" y="0"/>
                      <a:pt x="376" y="591"/>
                      <a:pt x="201" y="1438"/>
                    </a:cubicBezTo>
                    <a:cubicBezTo>
                      <a:pt x="1" y="2405"/>
                      <a:pt x="601" y="3373"/>
                      <a:pt x="1602" y="3573"/>
                    </a:cubicBezTo>
                    <a:lnTo>
                      <a:pt x="37261" y="11245"/>
                    </a:lnTo>
                    <a:cubicBezTo>
                      <a:pt x="37381" y="11270"/>
                      <a:pt x="37502" y="11282"/>
                      <a:pt x="37621" y="11282"/>
                    </a:cubicBezTo>
                    <a:cubicBezTo>
                      <a:pt x="38457" y="11282"/>
                      <a:pt x="39220" y="10691"/>
                      <a:pt x="39395" y="9844"/>
                    </a:cubicBezTo>
                    <a:cubicBezTo>
                      <a:pt x="39629" y="8877"/>
                      <a:pt x="38995" y="7909"/>
                      <a:pt x="38028" y="7709"/>
                    </a:cubicBezTo>
                    <a:lnTo>
                      <a:pt x="2369" y="37"/>
                    </a:lnTo>
                    <a:cubicBezTo>
                      <a:pt x="2244" y="12"/>
                      <a:pt x="2120" y="0"/>
                      <a:pt x="19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4"/>
              <p:cNvSpPr/>
              <p:nvPr/>
            </p:nvSpPr>
            <p:spPr>
              <a:xfrm>
                <a:off x="5484961" y="561563"/>
                <a:ext cx="2474761" cy="586476"/>
              </a:xfrm>
              <a:custGeom>
                <a:avLst/>
                <a:gdLst/>
                <a:ahLst/>
                <a:cxnLst/>
                <a:rect l="l" t="t" r="r" b="b"/>
                <a:pathLst>
                  <a:path w="39429" h="9344" extrusionOk="0">
                    <a:moveTo>
                      <a:pt x="0" y="0"/>
                    </a:moveTo>
                    <a:lnTo>
                      <a:pt x="0" y="0"/>
                    </a:lnTo>
                    <a:cubicBezTo>
                      <a:pt x="34" y="801"/>
                      <a:pt x="634" y="1468"/>
                      <a:pt x="1401" y="1635"/>
                    </a:cubicBezTo>
                    <a:lnTo>
                      <a:pt x="37094" y="9307"/>
                    </a:lnTo>
                    <a:cubicBezTo>
                      <a:pt x="37214" y="9332"/>
                      <a:pt x="37335" y="9344"/>
                      <a:pt x="37454" y="9344"/>
                    </a:cubicBezTo>
                    <a:cubicBezTo>
                      <a:pt x="38290" y="9344"/>
                      <a:pt x="39053" y="8753"/>
                      <a:pt x="39228" y="7906"/>
                    </a:cubicBezTo>
                    <a:cubicBezTo>
                      <a:pt x="39429" y="6939"/>
                      <a:pt x="38828" y="5971"/>
                      <a:pt x="37861" y="5771"/>
                    </a:cubicBezTo>
                    <a:lnTo>
                      <a:pt x="37627" y="5704"/>
                    </a:lnTo>
                    <a:cubicBezTo>
                      <a:pt x="37627" y="5871"/>
                      <a:pt x="37627" y="6038"/>
                      <a:pt x="37594" y="6205"/>
                    </a:cubicBezTo>
                    <a:cubicBezTo>
                      <a:pt x="37390" y="7052"/>
                      <a:pt x="36623" y="7643"/>
                      <a:pt x="35786" y="7643"/>
                    </a:cubicBezTo>
                    <a:cubicBezTo>
                      <a:pt x="35667" y="7643"/>
                      <a:pt x="35546" y="7631"/>
                      <a:pt x="35426" y="7606"/>
                    </a:cubicBez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4"/>
              <p:cNvSpPr/>
              <p:nvPr/>
            </p:nvSpPr>
            <p:spPr>
              <a:xfrm>
                <a:off x="5979047" y="2382436"/>
                <a:ext cx="724496" cy="357196"/>
              </a:xfrm>
              <a:custGeom>
                <a:avLst/>
                <a:gdLst/>
                <a:ahLst/>
                <a:cxnLst/>
                <a:rect l="l" t="t" r="r" b="b"/>
                <a:pathLst>
                  <a:path w="11543" h="5691" extrusionOk="0">
                    <a:moveTo>
                      <a:pt x="2279" y="0"/>
                    </a:moveTo>
                    <a:cubicBezTo>
                      <a:pt x="1306" y="0"/>
                      <a:pt x="438" y="682"/>
                      <a:pt x="234" y="1645"/>
                    </a:cubicBezTo>
                    <a:cubicBezTo>
                      <a:pt x="1" y="2779"/>
                      <a:pt x="701" y="3880"/>
                      <a:pt x="1835" y="4146"/>
                    </a:cubicBezTo>
                    <a:lnTo>
                      <a:pt x="8840" y="5647"/>
                    </a:lnTo>
                    <a:cubicBezTo>
                      <a:pt x="8983" y="5677"/>
                      <a:pt x="9125" y="5691"/>
                      <a:pt x="9264" y="5691"/>
                    </a:cubicBezTo>
                    <a:cubicBezTo>
                      <a:pt x="10237" y="5691"/>
                      <a:pt x="11105" y="5009"/>
                      <a:pt x="11309" y="4046"/>
                    </a:cubicBezTo>
                    <a:cubicBezTo>
                      <a:pt x="11542" y="2912"/>
                      <a:pt x="10842" y="1811"/>
                      <a:pt x="9708" y="1545"/>
                    </a:cubicBezTo>
                    <a:lnTo>
                      <a:pt x="2703" y="43"/>
                    </a:lnTo>
                    <a:cubicBezTo>
                      <a:pt x="2560" y="14"/>
                      <a:pt x="2418" y="0"/>
                      <a:pt x="2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4"/>
              <p:cNvSpPr/>
              <p:nvPr/>
            </p:nvSpPr>
            <p:spPr>
              <a:xfrm>
                <a:off x="5989529" y="2500309"/>
                <a:ext cx="755753" cy="239762"/>
              </a:xfrm>
              <a:custGeom>
                <a:avLst/>
                <a:gdLst/>
                <a:ahLst/>
                <a:cxnLst/>
                <a:rect l="l" t="t" r="r" b="b"/>
                <a:pathLst>
                  <a:path w="12041" h="3820" extrusionOk="0">
                    <a:moveTo>
                      <a:pt x="10308" y="0"/>
                    </a:moveTo>
                    <a:cubicBezTo>
                      <a:pt x="10308" y="167"/>
                      <a:pt x="10275" y="334"/>
                      <a:pt x="10275" y="467"/>
                    </a:cubicBezTo>
                    <a:cubicBezTo>
                      <a:pt x="10045" y="1443"/>
                      <a:pt x="9197" y="2123"/>
                      <a:pt x="8242" y="2123"/>
                    </a:cubicBezTo>
                    <a:cubicBezTo>
                      <a:pt x="8088" y="2123"/>
                      <a:pt x="7931" y="2105"/>
                      <a:pt x="7773" y="2068"/>
                    </a:cubicBezTo>
                    <a:lnTo>
                      <a:pt x="768" y="567"/>
                    </a:lnTo>
                    <a:cubicBezTo>
                      <a:pt x="501" y="500"/>
                      <a:pt x="234" y="400"/>
                      <a:pt x="1" y="234"/>
                    </a:cubicBezTo>
                    <a:lnTo>
                      <a:pt x="1" y="234"/>
                    </a:lnTo>
                    <a:cubicBezTo>
                      <a:pt x="1" y="1201"/>
                      <a:pt x="701" y="2035"/>
                      <a:pt x="1668" y="2268"/>
                    </a:cubicBezTo>
                    <a:lnTo>
                      <a:pt x="8673" y="3769"/>
                    </a:lnTo>
                    <a:cubicBezTo>
                      <a:pt x="8835" y="3803"/>
                      <a:pt x="8992" y="3819"/>
                      <a:pt x="9144" y="3819"/>
                    </a:cubicBezTo>
                    <a:cubicBezTo>
                      <a:pt x="11076" y="3819"/>
                      <a:pt x="12040" y="1207"/>
                      <a:pt x="103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4"/>
              <p:cNvSpPr/>
              <p:nvPr/>
            </p:nvSpPr>
            <p:spPr>
              <a:xfrm>
                <a:off x="5181366" y="3578548"/>
                <a:ext cx="1758738" cy="667380"/>
              </a:xfrm>
              <a:custGeom>
                <a:avLst/>
                <a:gdLst/>
                <a:ahLst/>
                <a:cxnLst/>
                <a:rect l="l" t="t" r="r" b="b"/>
                <a:pathLst>
                  <a:path w="28021" h="10633" extrusionOk="0">
                    <a:moveTo>
                      <a:pt x="5410" y="0"/>
                    </a:moveTo>
                    <a:cubicBezTo>
                      <a:pt x="2886" y="0"/>
                      <a:pt x="616" y="1773"/>
                      <a:pt x="67" y="4370"/>
                    </a:cubicBezTo>
                    <a:cubicBezTo>
                      <a:pt x="1" y="4570"/>
                      <a:pt x="134" y="4737"/>
                      <a:pt x="334" y="4770"/>
                    </a:cubicBezTo>
                    <a:cubicBezTo>
                      <a:pt x="5186" y="7644"/>
                      <a:pt x="18282" y="10632"/>
                      <a:pt x="25647" y="10632"/>
                    </a:cubicBezTo>
                    <a:cubicBezTo>
                      <a:pt x="26232" y="10632"/>
                      <a:pt x="26781" y="10614"/>
                      <a:pt x="27287" y="10574"/>
                    </a:cubicBezTo>
                    <a:lnTo>
                      <a:pt x="27387" y="10241"/>
                    </a:lnTo>
                    <a:cubicBezTo>
                      <a:pt x="28021" y="7239"/>
                      <a:pt x="26119" y="4303"/>
                      <a:pt x="23151" y="3669"/>
                    </a:cubicBezTo>
                    <a:lnTo>
                      <a:pt x="6605" y="134"/>
                    </a:lnTo>
                    <a:cubicBezTo>
                      <a:pt x="6204" y="43"/>
                      <a:pt x="5804" y="0"/>
                      <a:pt x="54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4"/>
              <p:cNvSpPr/>
              <p:nvPr/>
            </p:nvSpPr>
            <p:spPr>
              <a:xfrm>
                <a:off x="5181366" y="3802556"/>
                <a:ext cx="1758738" cy="443811"/>
              </a:xfrm>
              <a:custGeom>
                <a:avLst/>
                <a:gdLst/>
                <a:ahLst/>
                <a:cxnLst/>
                <a:rect l="l" t="t" r="r" b="b"/>
                <a:pathLst>
                  <a:path w="28021" h="7071" extrusionOk="0">
                    <a:moveTo>
                      <a:pt x="22583" y="0"/>
                    </a:moveTo>
                    <a:lnTo>
                      <a:pt x="22583" y="0"/>
                    </a:lnTo>
                    <a:cubicBezTo>
                      <a:pt x="23184" y="1134"/>
                      <a:pt x="23384" y="2469"/>
                      <a:pt x="23084" y="3736"/>
                    </a:cubicBezTo>
                    <a:lnTo>
                      <a:pt x="23017" y="4070"/>
                    </a:lnTo>
                    <a:cubicBezTo>
                      <a:pt x="22474" y="4116"/>
                      <a:pt x="21881" y="4138"/>
                      <a:pt x="21247" y="4138"/>
                    </a:cubicBezTo>
                    <a:cubicBezTo>
                      <a:pt x="15463" y="4138"/>
                      <a:pt x="6277" y="2302"/>
                      <a:pt x="234" y="167"/>
                    </a:cubicBezTo>
                    <a:cubicBezTo>
                      <a:pt x="167" y="367"/>
                      <a:pt x="101" y="601"/>
                      <a:pt x="67" y="801"/>
                    </a:cubicBezTo>
                    <a:cubicBezTo>
                      <a:pt x="1" y="1001"/>
                      <a:pt x="134" y="1168"/>
                      <a:pt x="334" y="1235"/>
                    </a:cubicBezTo>
                    <a:cubicBezTo>
                      <a:pt x="5164" y="4096"/>
                      <a:pt x="18167" y="7070"/>
                      <a:pt x="25549" y="7070"/>
                    </a:cubicBezTo>
                    <a:cubicBezTo>
                      <a:pt x="26171" y="7070"/>
                      <a:pt x="26753" y="7049"/>
                      <a:pt x="27287" y="7005"/>
                    </a:cubicBezTo>
                    <a:lnTo>
                      <a:pt x="27354" y="6672"/>
                    </a:lnTo>
                    <a:cubicBezTo>
                      <a:pt x="28021" y="3670"/>
                      <a:pt x="26119" y="734"/>
                      <a:pt x="23151" y="100"/>
                    </a:cubicBezTo>
                    <a:lnTo>
                      <a:pt x="225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4"/>
              <p:cNvSpPr/>
              <p:nvPr/>
            </p:nvSpPr>
            <p:spPr>
              <a:xfrm>
                <a:off x="5817866" y="1099646"/>
                <a:ext cx="345521" cy="430317"/>
              </a:xfrm>
              <a:custGeom>
                <a:avLst/>
                <a:gdLst/>
                <a:ahLst/>
                <a:cxnLst/>
                <a:rect l="l" t="t" r="r" b="b"/>
                <a:pathLst>
                  <a:path w="5505" h="6856" extrusionOk="0">
                    <a:moveTo>
                      <a:pt x="1034" y="0"/>
                    </a:moveTo>
                    <a:lnTo>
                      <a:pt x="67" y="4670"/>
                    </a:lnTo>
                    <a:cubicBezTo>
                      <a:pt x="34" y="4770"/>
                      <a:pt x="34" y="4870"/>
                      <a:pt x="34" y="4970"/>
                    </a:cubicBezTo>
                    <a:cubicBezTo>
                      <a:pt x="0" y="5070"/>
                      <a:pt x="0" y="5171"/>
                      <a:pt x="34" y="5304"/>
                    </a:cubicBezTo>
                    <a:cubicBezTo>
                      <a:pt x="34" y="5371"/>
                      <a:pt x="34" y="5471"/>
                      <a:pt x="67" y="5571"/>
                    </a:cubicBezTo>
                    <a:cubicBezTo>
                      <a:pt x="100" y="5671"/>
                      <a:pt x="134" y="5738"/>
                      <a:pt x="167" y="5838"/>
                    </a:cubicBezTo>
                    <a:cubicBezTo>
                      <a:pt x="300" y="5971"/>
                      <a:pt x="434" y="6105"/>
                      <a:pt x="567" y="6205"/>
                    </a:cubicBezTo>
                    <a:cubicBezTo>
                      <a:pt x="806" y="6390"/>
                      <a:pt x="1087" y="6492"/>
                      <a:pt x="1394" y="6492"/>
                    </a:cubicBezTo>
                    <a:cubicBezTo>
                      <a:pt x="1473" y="6492"/>
                      <a:pt x="1553" y="6485"/>
                      <a:pt x="1635" y="6471"/>
                    </a:cubicBezTo>
                    <a:cubicBezTo>
                      <a:pt x="1768" y="6471"/>
                      <a:pt x="1902" y="6438"/>
                      <a:pt x="2035" y="6371"/>
                    </a:cubicBezTo>
                    <a:cubicBezTo>
                      <a:pt x="2135" y="6471"/>
                      <a:pt x="2269" y="6572"/>
                      <a:pt x="2402" y="6638"/>
                    </a:cubicBezTo>
                    <a:cubicBezTo>
                      <a:pt x="2535" y="6738"/>
                      <a:pt x="2669" y="6772"/>
                      <a:pt x="2802" y="6805"/>
                    </a:cubicBezTo>
                    <a:cubicBezTo>
                      <a:pt x="2919" y="6838"/>
                      <a:pt x="3036" y="6855"/>
                      <a:pt x="3152" y="6855"/>
                    </a:cubicBezTo>
                    <a:cubicBezTo>
                      <a:pt x="3269" y="6855"/>
                      <a:pt x="3386" y="6838"/>
                      <a:pt x="3503" y="6805"/>
                    </a:cubicBezTo>
                    <a:cubicBezTo>
                      <a:pt x="3569" y="6805"/>
                      <a:pt x="3670" y="6772"/>
                      <a:pt x="3736" y="6738"/>
                    </a:cubicBezTo>
                    <a:cubicBezTo>
                      <a:pt x="3836" y="6705"/>
                      <a:pt x="3903" y="6672"/>
                      <a:pt x="3970" y="6605"/>
                    </a:cubicBezTo>
                    <a:cubicBezTo>
                      <a:pt x="4036" y="6572"/>
                      <a:pt x="4103" y="6505"/>
                      <a:pt x="4170" y="6438"/>
                    </a:cubicBezTo>
                    <a:cubicBezTo>
                      <a:pt x="4237" y="6371"/>
                      <a:pt x="4270" y="6271"/>
                      <a:pt x="4337" y="6205"/>
                    </a:cubicBezTo>
                    <a:cubicBezTo>
                      <a:pt x="4370" y="6105"/>
                      <a:pt x="4437" y="6004"/>
                      <a:pt x="4470" y="5904"/>
                    </a:cubicBezTo>
                    <a:cubicBezTo>
                      <a:pt x="4503" y="5804"/>
                      <a:pt x="4537" y="5704"/>
                      <a:pt x="4537" y="5604"/>
                    </a:cubicBezTo>
                    <a:lnTo>
                      <a:pt x="5504" y="934"/>
                    </a:lnTo>
                    <a:lnTo>
                      <a:pt x="4403" y="701"/>
                    </a:lnTo>
                    <a:lnTo>
                      <a:pt x="3436" y="5371"/>
                    </a:lnTo>
                    <a:cubicBezTo>
                      <a:pt x="3403" y="5537"/>
                      <a:pt x="3336" y="5704"/>
                      <a:pt x="3269" y="5838"/>
                    </a:cubicBezTo>
                    <a:cubicBezTo>
                      <a:pt x="3203" y="5971"/>
                      <a:pt x="3136" y="6071"/>
                      <a:pt x="3036" y="6138"/>
                    </a:cubicBezTo>
                    <a:lnTo>
                      <a:pt x="2969" y="6171"/>
                    </a:lnTo>
                    <a:lnTo>
                      <a:pt x="2936" y="6105"/>
                    </a:lnTo>
                    <a:cubicBezTo>
                      <a:pt x="2869" y="6004"/>
                      <a:pt x="2836" y="5904"/>
                      <a:pt x="2836" y="5771"/>
                    </a:cubicBezTo>
                    <a:cubicBezTo>
                      <a:pt x="2836" y="5604"/>
                      <a:pt x="2836" y="5404"/>
                      <a:pt x="2869" y="5237"/>
                    </a:cubicBezTo>
                    <a:lnTo>
                      <a:pt x="3836" y="601"/>
                    </a:lnTo>
                    <a:lnTo>
                      <a:pt x="2702" y="367"/>
                    </a:lnTo>
                    <a:lnTo>
                      <a:pt x="1768" y="5004"/>
                    </a:lnTo>
                    <a:cubicBezTo>
                      <a:pt x="1735" y="5171"/>
                      <a:pt x="1668" y="5337"/>
                      <a:pt x="1568" y="5504"/>
                    </a:cubicBezTo>
                    <a:cubicBezTo>
                      <a:pt x="1535" y="5604"/>
                      <a:pt x="1468" y="5704"/>
                      <a:pt x="1368" y="5804"/>
                    </a:cubicBezTo>
                    <a:lnTo>
                      <a:pt x="1301" y="5838"/>
                    </a:lnTo>
                    <a:lnTo>
                      <a:pt x="1234" y="5771"/>
                    </a:lnTo>
                    <a:cubicBezTo>
                      <a:pt x="1201" y="5671"/>
                      <a:pt x="1168" y="5537"/>
                      <a:pt x="1168" y="5404"/>
                    </a:cubicBezTo>
                    <a:cubicBezTo>
                      <a:pt x="1134" y="5237"/>
                      <a:pt x="1134" y="5070"/>
                      <a:pt x="1201" y="4904"/>
                    </a:cubicBezTo>
                    <a:lnTo>
                      <a:pt x="2135" y="234"/>
                    </a:lnTo>
                    <a:lnTo>
                      <a:pt x="1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4"/>
              <p:cNvSpPr/>
              <p:nvPr/>
            </p:nvSpPr>
            <p:spPr>
              <a:xfrm>
                <a:off x="6113050" y="1164545"/>
                <a:ext cx="222000" cy="416697"/>
              </a:xfrm>
              <a:custGeom>
                <a:avLst/>
                <a:gdLst/>
                <a:ahLst/>
                <a:cxnLst/>
                <a:rect l="l" t="t" r="r" b="b"/>
                <a:pathLst>
                  <a:path w="3537" h="6639" extrusionOk="0">
                    <a:moveTo>
                      <a:pt x="1268" y="0"/>
                    </a:moveTo>
                    <a:lnTo>
                      <a:pt x="1168" y="567"/>
                    </a:lnTo>
                    <a:lnTo>
                      <a:pt x="1735" y="701"/>
                    </a:lnTo>
                    <a:lnTo>
                      <a:pt x="701" y="5738"/>
                    </a:lnTo>
                    <a:lnTo>
                      <a:pt x="134" y="5638"/>
                    </a:lnTo>
                    <a:lnTo>
                      <a:pt x="1" y="6171"/>
                    </a:lnTo>
                    <a:lnTo>
                      <a:pt x="2269" y="6638"/>
                    </a:lnTo>
                    <a:lnTo>
                      <a:pt x="2369" y="6105"/>
                    </a:lnTo>
                    <a:lnTo>
                      <a:pt x="1835" y="5971"/>
                    </a:lnTo>
                    <a:lnTo>
                      <a:pt x="2903" y="934"/>
                    </a:lnTo>
                    <a:lnTo>
                      <a:pt x="3436" y="1034"/>
                    </a:lnTo>
                    <a:lnTo>
                      <a:pt x="3536" y="467"/>
                    </a:lnTo>
                    <a:lnTo>
                      <a:pt x="12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4"/>
              <p:cNvSpPr/>
              <p:nvPr/>
            </p:nvSpPr>
            <p:spPr>
              <a:xfrm>
                <a:off x="6284713" y="1221034"/>
                <a:ext cx="278551" cy="410420"/>
              </a:xfrm>
              <a:custGeom>
                <a:avLst/>
                <a:gdLst/>
                <a:ahLst/>
                <a:cxnLst/>
                <a:rect l="l" t="t" r="r" b="b"/>
                <a:pathLst>
                  <a:path w="4438" h="6539" extrusionOk="0">
                    <a:moveTo>
                      <a:pt x="2202" y="1"/>
                    </a:moveTo>
                    <a:cubicBezTo>
                      <a:pt x="2069" y="1"/>
                      <a:pt x="1936" y="34"/>
                      <a:pt x="1836" y="68"/>
                    </a:cubicBezTo>
                    <a:cubicBezTo>
                      <a:pt x="1735" y="101"/>
                      <a:pt x="1635" y="134"/>
                      <a:pt x="1569" y="201"/>
                    </a:cubicBezTo>
                    <a:cubicBezTo>
                      <a:pt x="1469" y="234"/>
                      <a:pt x="1402" y="301"/>
                      <a:pt x="1369" y="368"/>
                    </a:cubicBezTo>
                    <a:cubicBezTo>
                      <a:pt x="1302" y="435"/>
                      <a:pt x="1235" y="535"/>
                      <a:pt x="1202" y="601"/>
                    </a:cubicBezTo>
                    <a:cubicBezTo>
                      <a:pt x="1135" y="701"/>
                      <a:pt x="1102" y="801"/>
                      <a:pt x="1068" y="902"/>
                    </a:cubicBezTo>
                    <a:cubicBezTo>
                      <a:pt x="1035" y="1002"/>
                      <a:pt x="1002" y="1102"/>
                      <a:pt x="1002" y="1202"/>
                    </a:cubicBezTo>
                    <a:lnTo>
                      <a:pt x="1" y="5872"/>
                    </a:lnTo>
                    <a:lnTo>
                      <a:pt x="1135" y="6105"/>
                    </a:lnTo>
                    <a:lnTo>
                      <a:pt x="2102" y="1435"/>
                    </a:lnTo>
                    <a:cubicBezTo>
                      <a:pt x="2136" y="1268"/>
                      <a:pt x="2202" y="1102"/>
                      <a:pt x="2269" y="935"/>
                    </a:cubicBezTo>
                    <a:cubicBezTo>
                      <a:pt x="2336" y="835"/>
                      <a:pt x="2403" y="735"/>
                      <a:pt x="2469" y="668"/>
                    </a:cubicBezTo>
                    <a:cubicBezTo>
                      <a:pt x="2536" y="635"/>
                      <a:pt x="2603" y="601"/>
                      <a:pt x="2669" y="601"/>
                    </a:cubicBezTo>
                    <a:lnTo>
                      <a:pt x="2870" y="601"/>
                    </a:lnTo>
                    <a:cubicBezTo>
                      <a:pt x="2936" y="601"/>
                      <a:pt x="2970" y="635"/>
                      <a:pt x="3036" y="668"/>
                    </a:cubicBezTo>
                    <a:cubicBezTo>
                      <a:pt x="3103" y="701"/>
                      <a:pt x="3136" y="768"/>
                      <a:pt x="3170" y="801"/>
                    </a:cubicBezTo>
                    <a:cubicBezTo>
                      <a:pt x="3237" y="902"/>
                      <a:pt x="3270" y="1035"/>
                      <a:pt x="3270" y="1135"/>
                    </a:cubicBezTo>
                    <a:cubicBezTo>
                      <a:pt x="3270" y="1302"/>
                      <a:pt x="3270" y="1502"/>
                      <a:pt x="3237" y="1669"/>
                    </a:cubicBezTo>
                    <a:lnTo>
                      <a:pt x="2269" y="6305"/>
                    </a:lnTo>
                    <a:lnTo>
                      <a:pt x="3403" y="6539"/>
                    </a:lnTo>
                    <a:lnTo>
                      <a:pt x="4404" y="1902"/>
                    </a:lnTo>
                    <a:cubicBezTo>
                      <a:pt x="4404" y="1802"/>
                      <a:pt x="4437" y="1702"/>
                      <a:pt x="4437" y="1602"/>
                    </a:cubicBezTo>
                    <a:cubicBezTo>
                      <a:pt x="4437" y="1502"/>
                      <a:pt x="4437" y="1402"/>
                      <a:pt x="4437" y="1268"/>
                    </a:cubicBezTo>
                    <a:cubicBezTo>
                      <a:pt x="4437" y="1168"/>
                      <a:pt x="4404" y="1102"/>
                      <a:pt x="4371" y="1002"/>
                    </a:cubicBezTo>
                    <a:cubicBezTo>
                      <a:pt x="4371" y="902"/>
                      <a:pt x="4337" y="835"/>
                      <a:pt x="4271" y="768"/>
                    </a:cubicBezTo>
                    <a:cubicBezTo>
                      <a:pt x="4237" y="668"/>
                      <a:pt x="4171" y="601"/>
                      <a:pt x="4070" y="535"/>
                    </a:cubicBezTo>
                    <a:cubicBezTo>
                      <a:pt x="3970" y="468"/>
                      <a:pt x="3870" y="401"/>
                      <a:pt x="3770" y="334"/>
                    </a:cubicBezTo>
                    <a:cubicBezTo>
                      <a:pt x="3670" y="268"/>
                      <a:pt x="3537" y="201"/>
                      <a:pt x="3403" y="168"/>
                    </a:cubicBezTo>
                    <a:cubicBezTo>
                      <a:pt x="3270" y="101"/>
                      <a:pt x="3170" y="68"/>
                      <a:pt x="3036" y="34"/>
                    </a:cubicBezTo>
                    <a:cubicBezTo>
                      <a:pt x="2903" y="1"/>
                      <a:pt x="2736" y="1"/>
                      <a:pt x="26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4"/>
              <p:cNvSpPr/>
              <p:nvPr/>
            </p:nvSpPr>
            <p:spPr>
              <a:xfrm>
                <a:off x="6527614" y="1271308"/>
                <a:ext cx="278488" cy="410420"/>
              </a:xfrm>
              <a:custGeom>
                <a:avLst/>
                <a:gdLst/>
                <a:ahLst/>
                <a:cxnLst/>
                <a:rect l="l" t="t" r="r" b="b"/>
                <a:pathLst>
                  <a:path w="4437" h="6539" extrusionOk="0">
                    <a:moveTo>
                      <a:pt x="2169" y="0"/>
                    </a:moveTo>
                    <a:cubicBezTo>
                      <a:pt x="2035" y="0"/>
                      <a:pt x="1935" y="34"/>
                      <a:pt x="1802" y="67"/>
                    </a:cubicBezTo>
                    <a:cubicBezTo>
                      <a:pt x="1702" y="101"/>
                      <a:pt x="1635" y="134"/>
                      <a:pt x="1535" y="201"/>
                    </a:cubicBezTo>
                    <a:cubicBezTo>
                      <a:pt x="1468" y="234"/>
                      <a:pt x="1401" y="301"/>
                      <a:pt x="1335" y="367"/>
                    </a:cubicBezTo>
                    <a:cubicBezTo>
                      <a:pt x="1268" y="434"/>
                      <a:pt x="1235" y="534"/>
                      <a:pt x="1168" y="601"/>
                    </a:cubicBezTo>
                    <a:cubicBezTo>
                      <a:pt x="1134" y="701"/>
                      <a:pt x="1101" y="801"/>
                      <a:pt x="1034" y="901"/>
                    </a:cubicBezTo>
                    <a:cubicBezTo>
                      <a:pt x="1001" y="1001"/>
                      <a:pt x="1001" y="1101"/>
                      <a:pt x="968" y="1201"/>
                    </a:cubicBezTo>
                    <a:lnTo>
                      <a:pt x="0" y="5838"/>
                    </a:lnTo>
                    <a:lnTo>
                      <a:pt x="1134" y="6071"/>
                    </a:lnTo>
                    <a:lnTo>
                      <a:pt x="2102" y="1401"/>
                    </a:lnTo>
                    <a:cubicBezTo>
                      <a:pt x="2135" y="1235"/>
                      <a:pt x="2202" y="1068"/>
                      <a:pt x="2269" y="934"/>
                    </a:cubicBezTo>
                    <a:cubicBezTo>
                      <a:pt x="2335" y="834"/>
                      <a:pt x="2402" y="734"/>
                      <a:pt x="2469" y="634"/>
                    </a:cubicBezTo>
                    <a:cubicBezTo>
                      <a:pt x="2535" y="601"/>
                      <a:pt x="2602" y="601"/>
                      <a:pt x="2669" y="568"/>
                    </a:cubicBezTo>
                    <a:lnTo>
                      <a:pt x="2869" y="568"/>
                    </a:lnTo>
                    <a:cubicBezTo>
                      <a:pt x="2936" y="601"/>
                      <a:pt x="2969" y="634"/>
                      <a:pt x="3036" y="668"/>
                    </a:cubicBezTo>
                    <a:cubicBezTo>
                      <a:pt x="3103" y="701"/>
                      <a:pt x="3136" y="734"/>
                      <a:pt x="3169" y="801"/>
                    </a:cubicBezTo>
                    <a:cubicBezTo>
                      <a:pt x="3236" y="901"/>
                      <a:pt x="3236" y="1001"/>
                      <a:pt x="3236" y="1135"/>
                    </a:cubicBezTo>
                    <a:cubicBezTo>
                      <a:pt x="3269" y="1301"/>
                      <a:pt x="3269" y="1468"/>
                      <a:pt x="3236" y="1668"/>
                    </a:cubicBezTo>
                    <a:lnTo>
                      <a:pt x="2269" y="6305"/>
                    </a:lnTo>
                    <a:lnTo>
                      <a:pt x="3403" y="6538"/>
                    </a:lnTo>
                    <a:lnTo>
                      <a:pt x="4370" y="1902"/>
                    </a:lnTo>
                    <a:cubicBezTo>
                      <a:pt x="4403" y="1802"/>
                      <a:pt x="4403" y="1702"/>
                      <a:pt x="4403" y="1602"/>
                    </a:cubicBezTo>
                    <a:cubicBezTo>
                      <a:pt x="4437" y="1502"/>
                      <a:pt x="4437" y="1401"/>
                      <a:pt x="4403" y="1301"/>
                    </a:cubicBezTo>
                    <a:cubicBezTo>
                      <a:pt x="4403" y="1201"/>
                      <a:pt x="4403" y="1101"/>
                      <a:pt x="4370" y="1001"/>
                    </a:cubicBezTo>
                    <a:cubicBezTo>
                      <a:pt x="4337" y="901"/>
                      <a:pt x="4303" y="834"/>
                      <a:pt x="4270" y="768"/>
                    </a:cubicBezTo>
                    <a:cubicBezTo>
                      <a:pt x="4203" y="668"/>
                      <a:pt x="4137" y="601"/>
                      <a:pt x="4070" y="534"/>
                    </a:cubicBezTo>
                    <a:cubicBezTo>
                      <a:pt x="3970" y="467"/>
                      <a:pt x="3870" y="401"/>
                      <a:pt x="3736" y="334"/>
                    </a:cubicBezTo>
                    <a:cubicBezTo>
                      <a:pt x="3636" y="267"/>
                      <a:pt x="3503" y="201"/>
                      <a:pt x="3403" y="167"/>
                    </a:cubicBezTo>
                    <a:cubicBezTo>
                      <a:pt x="3269" y="101"/>
                      <a:pt x="3136" y="67"/>
                      <a:pt x="3002" y="34"/>
                    </a:cubicBezTo>
                    <a:cubicBezTo>
                      <a:pt x="2869" y="34"/>
                      <a:pt x="2736" y="0"/>
                      <a:pt x="25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4"/>
              <p:cNvSpPr/>
              <p:nvPr/>
            </p:nvSpPr>
            <p:spPr>
              <a:xfrm>
                <a:off x="6780933" y="1314428"/>
                <a:ext cx="270141" cy="399499"/>
              </a:xfrm>
              <a:custGeom>
                <a:avLst/>
                <a:gdLst/>
                <a:ahLst/>
                <a:cxnLst/>
                <a:rect l="l" t="t" r="r" b="b"/>
                <a:pathLst>
                  <a:path w="4304" h="6365" extrusionOk="0">
                    <a:moveTo>
                      <a:pt x="1982" y="0"/>
                    </a:moveTo>
                    <a:cubicBezTo>
                      <a:pt x="1933" y="0"/>
                      <a:pt x="1884" y="4"/>
                      <a:pt x="1835" y="14"/>
                    </a:cubicBezTo>
                    <a:cubicBezTo>
                      <a:pt x="1702" y="14"/>
                      <a:pt x="1535" y="47"/>
                      <a:pt x="1402" y="114"/>
                    </a:cubicBezTo>
                    <a:cubicBezTo>
                      <a:pt x="1301" y="181"/>
                      <a:pt x="1168" y="247"/>
                      <a:pt x="1101" y="381"/>
                    </a:cubicBezTo>
                    <a:cubicBezTo>
                      <a:pt x="1001" y="481"/>
                      <a:pt x="935" y="614"/>
                      <a:pt x="935" y="748"/>
                    </a:cubicBezTo>
                    <a:lnTo>
                      <a:pt x="34" y="4984"/>
                    </a:lnTo>
                    <a:cubicBezTo>
                      <a:pt x="1" y="5118"/>
                      <a:pt x="1" y="5284"/>
                      <a:pt x="34" y="5418"/>
                    </a:cubicBezTo>
                    <a:cubicBezTo>
                      <a:pt x="67" y="5551"/>
                      <a:pt x="134" y="5651"/>
                      <a:pt x="234" y="5785"/>
                    </a:cubicBezTo>
                    <a:cubicBezTo>
                      <a:pt x="334" y="5885"/>
                      <a:pt x="468" y="5985"/>
                      <a:pt x="601" y="6052"/>
                    </a:cubicBezTo>
                    <a:cubicBezTo>
                      <a:pt x="734" y="6118"/>
                      <a:pt x="901" y="6185"/>
                      <a:pt x="1068" y="6218"/>
                    </a:cubicBezTo>
                    <a:lnTo>
                      <a:pt x="1402" y="6285"/>
                    </a:lnTo>
                    <a:cubicBezTo>
                      <a:pt x="1621" y="6334"/>
                      <a:pt x="1841" y="6365"/>
                      <a:pt x="2061" y="6365"/>
                    </a:cubicBezTo>
                    <a:cubicBezTo>
                      <a:pt x="2141" y="6365"/>
                      <a:pt x="2222" y="6361"/>
                      <a:pt x="2302" y="6352"/>
                    </a:cubicBezTo>
                    <a:cubicBezTo>
                      <a:pt x="2536" y="6318"/>
                      <a:pt x="2769" y="6285"/>
                      <a:pt x="2969" y="6152"/>
                    </a:cubicBezTo>
                    <a:lnTo>
                      <a:pt x="3303" y="5952"/>
                    </a:lnTo>
                    <a:lnTo>
                      <a:pt x="2336" y="5418"/>
                    </a:lnTo>
                    <a:lnTo>
                      <a:pt x="2002" y="5651"/>
                    </a:lnTo>
                    <a:cubicBezTo>
                      <a:pt x="1969" y="5685"/>
                      <a:pt x="1902" y="5685"/>
                      <a:pt x="1802" y="5685"/>
                    </a:cubicBezTo>
                    <a:cubicBezTo>
                      <a:pt x="1768" y="5701"/>
                      <a:pt x="1727" y="5710"/>
                      <a:pt x="1681" y="5710"/>
                    </a:cubicBezTo>
                    <a:cubicBezTo>
                      <a:pt x="1635" y="5710"/>
                      <a:pt x="1585" y="5701"/>
                      <a:pt x="1535" y="5685"/>
                    </a:cubicBezTo>
                    <a:lnTo>
                      <a:pt x="1268" y="5651"/>
                    </a:lnTo>
                    <a:cubicBezTo>
                      <a:pt x="1235" y="5585"/>
                      <a:pt x="1201" y="5518"/>
                      <a:pt x="1168" y="5451"/>
                    </a:cubicBezTo>
                    <a:cubicBezTo>
                      <a:pt x="1135" y="5384"/>
                      <a:pt x="1135" y="5284"/>
                      <a:pt x="1168" y="5218"/>
                    </a:cubicBezTo>
                    <a:lnTo>
                      <a:pt x="1668" y="2816"/>
                    </a:lnTo>
                    <a:lnTo>
                      <a:pt x="2235" y="2916"/>
                    </a:lnTo>
                    <a:lnTo>
                      <a:pt x="2336" y="2349"/>
                    </a:lnTo>
                    <a:lnTo>
                      <a:pt x="1802" y="2249"/>
                    </a:lnTo>
                    <a:lnTo>
                      <a:pt x="2069" y="948"/>
                    </a:lnTo>
                    <a:cubicBezTo>
                      <a:pt x="2069" y="881"/>
                      <a:pt x="2102" y="815"/>
                      <a:pt x="2135" y="748"/>
                    </a:cubicBezTo>
                    <a:cubicBezTo>
                      <a:pt x="2202" y="681"/>
                      <a:pt x="2235" y="614"/>
                      <a:pt x="2336" y="581"/>
                    </a:cubicBezTo>
                    <a:lnTo>
                      <a:pt x="2602" y="648"/>
                    </a:lnTo>
                    <a:cubicBezTo>
                      <a:pt x="2736" y="681"/>
                      <a:pt x="2903" y="748"/>
                      <a:pt x="3003" y="881"/>
                    </a:cubicBezTo>
                    <a:lnTo>
                      <a:pt x="3236" y="1215"/>
                    </a:lnTo>
                    <a:lnTo>
                      <a:pt x="4304" y="1181"/>
                    </a:lnTo>
                    <a:lnTo>
                      <a:pt x="4070" y="815"/>
                    </a:lnTo>
                    <a:cubicBezTo>
                      <a:pt x="3903" y="648"/>
                      <a:pt x="3737" y="514"/>
                      <a:pt x="3536" y="414"/>
                    </a:cubicBezTo>
                    <a:cubicBezTo>
                      <a:pt x="3270" y="281"/>
                      <a:pt x="2969" y="147"/>
                      <a:pt x="2702" y="114"/>
                    </a:cubicBezTo>
                    <a:lnTo>
                      <a:pt x="2336" y="47"/>
                    </a:lnTo>
                    <a:cubicBezTo>
                      <a:pt x="2218" y="24"/>
                      <a:pt x="2100" y="0"/>
                      <a:pt x="19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4"/>
              <p:cNvSpPr/>
              <p:nvPr/>
            </p:nvSpPr>
            <p:spPr>
              <a:xfrm>
                <a:off x="7009147" y="1364640"/>
                <a:ext cx="276417" cy="417576"/>
              </a:xfrm>
              <a:custGeom>
                <a:avLst/>
                <a:gdLst/>
                <a:ahLst/>
                <a:cxnLst/>
                <a:rect l="l" t="t" r="r" b="b"/>
                <a:pathLst>
                  <a:path w="4404" h="6653" extrusionOk="0">
                    <a:moveTo>
                      <a:pt x="2502" y="615"/>
                    </a:moveTo>
                    <a:lnTo>
                      <a:pt x="2769" y="682"/>
                    </a:lnTo>
                    <a:cubicBezTo>
                      <a:pt x="2903" y="682"/>
                      <a:pt x="3069" y="748"/>
                      <a:pt x="3169" y="882"/>
                    </a:cubicBezTo>
                    <a:cubicBezTo>
                      <a:pt x="3203" y="982"/>
                      <a:pt x="3236" y="1082"/>
                      <a:pt x="3269" y="1215"/>
                    </a:cubicBezTo>
                    <a:cubicBezTo>
                      <a:pt x="3303" y="1416"/>
                      <a:pt x="3269" y="1649"/>
                      <a:pt x="3169" y="1849"/>
                    </a:cubicBezTo>
                    <a:cubicBezTo>
                      <a:pt x="3136" y="1916"/>
                      <a:pt x="3136" y="1983"/>
                      <a:pt x="3103" y="2049"/>
                    </a:cubicBezTo>
                    <a:cubicBezTo>
                      <a:pt x="3069" y="2116"/>
                      <a:pt x="3003" y="2183"/>
                      <a:pt x="2969" y="2216"/>
                    </a:cubicBezTo>
                    <a:cubicBezTo>
                      <a:pt x="2936" y="2249"/>
                      <a:pt x="2936" y="2283"/>
                      <a:pt x="2903" y="2316"/>
                    </a:cubicBezTo>
                    <a:cubicBezTo>
                      <a:pt x="2836" y="2350"/>
                      <a:pt x="2736" y="2350"/>
                      <a:pt x="2669" y="2350"/>
                    </a:cubicBezTo>
                    <a:lnTo>
                      <a:pt x="2669" y="2383"/>
                    </a:lnTo>
                    <a:cubicBezTo>
                      <a:pt x="2569" y="2383"/>
                      <a:pt x="2502" y="2350"/>
                      <a:pt x="2402" y="2350"/>
                    </a:cubicBezTo>
                    <a:lnTo>
                      <a:pt x="1969" y="2249"/>
                    </a:lnTo>
                    <a:lnTo>
                      <a:pt x="2235" y="982"/>
                    </a:lnTo>
                    <a:cubicBezTo>
                      <a:pt x="2235" y="882"/>
                      <a:pt x="2269" y="815"/>
                      <a:pt x="2302" y="782"/>
                    </a:cubicBezTo>
                    <a:cubicBezTo>
                      <a:pt x="2369" y="715"/>
                      <a:pt x="2402" y="648"/>
                      <a:pt x="2502" y="615"/>
                    </a:cubicBezTo>
                    <a:close/>
                    <a:moveTo>
                      <a:pt x="2148" y="1"/>
                    </a:moveTo>
                    <a:cubicBezTo>
                      <a:pt x="2100" y="1"/>
                      <a:pt x="2051" y="5"/>
                      <a:pt x="2002" y="15"/>
                    </a:cubicBezTo>
                    <a:cubicBezTo>
                      <a:pt x="1835" y="15"/>
                      <a:pt x="1702" y="48"/>
                      <a:pt x="1568" y="115"/>
                    </a:cubicBezTo>
                    <a:cubicBezTo>
                      <a:pt x="1435" y="181"/>
                      <a:pt x="1335" y="281"/>
                      <a:pt x="1235" y="381"/>
                    </a:cubicBezTo>
                    <a:cubicBezTo>
                      <a:pt x="1168" y="482"/>
                      <a:pt x="1101" y="615"/>
                      <a:pt x="1068" y="748"/>
                    </a:cubicBezTo>
                    <a:lnTo>
                      <a:pt x="0" y="5952"/>
                    </a:lnTo>
                    <a:lnTo>
                      <a:pt x="1135" y="6186"/>
                    </a:lnTo>
                    <a:lnTo>
                      <a:pt x="1835" y="2817"/>
                    </a:lnTo>
                    <a:lnTo>
                      <a:pt x="2302" y="2917"/>
                    </a:lnTo>
                    <a:cubicBezTo>
                      <a:pt x="2436" y="2950"/>
                      <a:pt x="2602" y="3017"/>
                      <a:pt x="2702" y="3150"/>
                    </a:cubicBezTo>
                    <a:cubicBezTo>
                      <a:pt x="2736" y="3183"/>
                      <a:pt x="2736" y="3217"/>
                      <a:pt x="2769" y="3284"/>
                    </a:cubicBezTo>
                    <a:cubicBezTo>
                      <a:pt x="2769" y="3350"/>
                      <a:pt x="2769" y="3417"/>
                      <a:pt x="2802" y="3484"/>
                    </a:cubicBezTo>
                    <a:cubicBezTo>
                      <a:pt x="2802" y="3650"/>
                      <a:pt x="2802" y="3851"/>
                      <a:pt x="2769" y="4017"/>
                    </a:cubicBezTo>
                    <a:lnTo>
                      <a:pt x="2269" y="6419"/>
                    </a:lnTo>
                    <a:lnTo>
                      <a:pt x="3403" y="6653"/>
                    </a:lnTo>
                    <a:lnTo>
                      <a:pt x="3903" y="4251"/>
                    </a:lnTo>
                    <a:cubicBezTo>
                      <a:pt x="3937" y="4051"/>
                      <a:pt x="3937" y="3817"/>
                      <a:pt x="3937" y="3617"/>
                    </a:cubicBezTo>
                    <a:cubicBezTo>
                      <a:pt x="3903" y="3417"/>
                      <a:pt x="3870" y="3250"/>
                      <a:pt x="3770" y="3083"/>
                    </a:cubicBezTo>
                    <a:cubicBezTo>
                      <a:pt x="3736" y="3017"/>
                      <a:pt x="3670" y="2950"/>
                      <a:pt x="3603" y="2883"/>
                    </a:cubicBezTo>
                    <a:cubicBezTo>
                      <a:pt x="3670" y="2883"/>
                      <a:pt x="3770" y="2817"/>
                      <a:pt x="3837" y="2783"/>
                    </a:cubicBezTo>
                    <a:cubicBezTo>
                      <a:pt x="3903" y="2750"/>
                      <a:pt x="3970" y="2683"/>
                      <a:pt x="4037" y="2616"/>
                    </a:cubicBezTo>
                    <a:cubicBezTo>
                      <a:pt x="4103" y="2550"/>
                      <a:pt x="4137" y="2483"/>
                      <a:pt x="4203" y="2383"/>
                    </a:cubicBezTo>
                    <a:cubicBezTo>
                      <a:pt x="4237" y="2316"/>
                      <a:pt x="4270" y="2216"/>
                      <a:pt x="4304" y="2149"/>
                    </a:cubicBezTo>
                    <a:cubicBezTo>
                      <a:pt x="4337" y="2049"/>
                      <a:pt x="4370" y="1983"/>
                      <a:pt x="4404" y="1883"/>
                    </a:cubicBezTo>
                    <a:cubicBezTo>
                      <a:pt x="4404" y="1716"/>
                      <a:pt x="4404" y="1516"/>
                      <a:pt x="4404" y="1349"/>
                    </a:cubicBezTo>
                    <a:cubicBezTo>
                      <a:pt x="4370" y="1182"/>
                      <a:pt x="4304" y="1015"/>
                      <a:pt x="4237" y="848"/>
                    </a:cubicBezTo>
                    <a:cubicBezTo>
                      <a:pt x="4070" y="682"/>
                      <a:pt x="3903" y="515"/>
                      <a:pt x="3670" y="415"/>
                    </a:cubicBezTo>
                    <a:cubicBezTo>
                      <a:pt x="3436" y="281"/>
                      <a:pt x="3136" y="181"/>
                      <a:pt x="2836" y="115"/>
                    </a:cubicBezTo>
                    <a:lnTo>
                      <a:pt x="2502" y="48"/>
                    </a:lnTo>
                    <a:cubicBezTo>
                      <a:pt x="2384" y="24"/>
                      <a:pt x="2266" y="1"/>
                      <a:pt x="2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4"/>
              <p:cNvSpPr/>
              <p:nvPr/>
            </p:nvSpPr>
            <p:spPr>
              <a:xfrm rot="2850461" flipH="1">
                <a:off x="6630604" y="2818526"/>
                <a:ext cx="2669954" cy="2311919"/>
              </a:xfrm>
              <a:custGeom>
                <a:avLst/>
                <a:gdLst/>
                <a:ahLst/>
                <a:cxnLst/>
                <a:rect l="l" t="t" r="r" b="b"/>
                <a:pathLst>
                  <a:path w="45108" h="39058" extrusionOk="0">
                    <a:moveTo>
                      <a:pt x="8045" y="0"/>
                    </a:moveTo>
                    <a:cubicBezTo>
                      <a:pt x="7986" y="0"/>
                      <a:pt x="7929" y="4"/>
                      <a:pt x="7873" y="12"/>
                    </a:cubicBezTo>
                    <a:cubicBezTo>
                      <a:pt x="5775" y="285"/>
                      <a:pt x="3648" y="893"/>
                      <a:pt x="2219" y="2383"/>
                    </a:cubicBezTo>
                    <a:cubicBezTo>
                      <a:pt x="821" y="3750"/>
                      <a:pt x="31" y="5604"/>
                      <a:pt x="0" y="7550"/>
                    </a:cubicBezTo>
                    <a:cubicBezTo>
                      <a:pt x="61" y="11410"/>
                      <a:pt x="2493" y="14693"/>
                      <a:pt x="4408" y="18067"/>
                    </a:cubicBezTo>
                    <a:cubicBezTo>
                      <a:pt x="5319" y="19678"/>
                      <a:pt x="5927" y="21380"/>
                      <a:pt x="6839" y="22991"/>
                    </a:cubicBezTo>
                    <a:cubicBezTo>
                      <a:pt x="6961" y="22960"/>
                      <a:pt x="7052" y="22930"/>
                      <a:pt x="7174" y="22930"/>
                    </a:cubicBezTo>
                    <a:cubicBezTo>
                      <a:pt x="7204" y="22991"/>
                      <a:pt x="7234" y="23052"/>
                      <a:pt x="7265" y="23112"/>
                    </a:cubicBezTo>
                    <a:cubicBezTo>
                      <a:pt x="8633" y="25818"/>
                      <a:pt x="11915" y="32444"/>
                      <a:pt x="13526" y="34997"/>
                    </a:cubicBezTo>
                    <a:cubicBezTo>
                      <a:pt x="14408" y="36365"/>
                      <a:pt x="15472" y="37702"/>
                      <a:pt x="16931" y="38340"/>
                    </a:cubicBezTo>
                    <a:cubicBezTo>
                      <a:pt x="17478" y="38736"/>
                      <a:pt x="18116" y="38948"/>
                      <a:pt x="18754" y="39040"/>
                    </a:cubicBezTo>
                    <a:cubicBezTo>
                      <a:pt x="18897" y="39052"/>
                      <a:pt x="19035" y="39058"/>
                      <a:pt x="19170" y="39058"/>
                    </a:cubicBezTo>
                    <a:cubicBezTo>
                      <a:pt x="20334" y="39058"/>
                      <a:pt x="21264" y="38632"/>
                      <a:pt x="22463" y="38523"/>
                    </a:cubicBezTo>
                    <a:cubicBezTo>
                      <a:pt x="26870" y="38067"/>
                      <a:pt x="40730" y="37611"/>
                      <a:pt x="45107" y="35635"/>
                    </a:cubicBezTo>
                    <a:cubicBezTo>
                      <a:pt x="45047" y="33538"/>
                      <a:pt x="44651" y="29313"/>
                      <a:pt x="40426" y="26000"/>
                    </a:cubicBezTo>
                    <a:cubicBezTo>
                      <a:pt x="36749" y="26577"/>
                      <a:pt x="25229" y="27824"/>
                      <a:pt x="22189" y="28432"/>
                    </a:cubicBezTo>
                    <a:cubicBezTo>
                      <a:pt x="21733" y="27368"/>
                      <a:pt x="19909" y="24541"/>
                      <a:pt x="19423" y="23477"/>
                    </a:cubicBezTo>
                    <a:cubicBezTo>
                      <a:pt x="19058" y="22656"/>
                      <a:pt x="17630" y="19252"/>
                      <a:pt x="17356" y="18523"/>
                    </a:cubicBezTo>
                    <a:cubicBezTo>
                      <a:pt x="17356" y="18492"/>
                      <a:pt x="16353" y="15513"/>
                      <a:pt x="16353" y="15513"/>
                    </a:cubicBezTo>
                    <a:cubicBezTo>
                      <a:pt x="16505" y="15392"/>
                      <a:pt x="16110" y="14662"/>
                      <a:pt x="15988" y="14267"/>
                    </a:cubicBezTo>
                    <a:cubicBezTo>
                      <a:pt x="15624" y="13082"/>
                      <a:pt x="15289" y="11866"/>
                      <a:pt x="14924" y="10681"/>
                    </a:cubicBezTo>
                    <a:cubicBezTo>
                      <a:pt x="14013" y="7793"/>
                      <a:pt x="12918" y="4814"/>
                      <a:pt x="11307" y="2200"/>
                    </a:cubicBezTo>
                    <a:cubicBezTo>
                      <a:pt x="10759" y="1334"/>
                      <a:pt x="9167" y="0"/>
                      <a:pt x="80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1" name="Google Shape;4971;p84"/>
              <p:cNvGrpSpPr/>
              <p:nvPr/>
            </p:nvGrpSpPr>
            <p:grpSpPr>
              <a:xfrm rot="691039">
                <a:off x="6318192" y="1706464"/>
                <a:ext cx="311610" cy="201655"/>
                <a:chOff x="1190625" y="1167600"/>
                <a:chExt cx="5228350" cy="3383475"/>
              </a:xfrm>
            </p:grpSpPr>
            <p:sp>
              <p:nvSpPr>
                <p:cNvPr id="4972" name="Google Shape;4972;p84"/>
                <p:cNvSpPr/>
                <p:nvPr/>
              </p:nvSpPr>
              <p:spPr>
                <a:xfrm>
                  <a:off x="1190625" y="3012500"/>
                  <a:ext cx="1538550" cy="1538575"/>
                </a:xfrm>
                <a:custGeom>
                  <a:avLst/>
                  <a:gdLst/>
                  <a:ahLst/>
                  <a:cxnLst/>
                  <a:rect l="l" t="t" r="r" b="b"/>
                  <a:pathLst>
                    <a:path w="61542" h="61543" extrusionOk="0">
                      <a:moveTo>
                        <a:pt x="35231" y="11508"/>
                      </a:moveTo>
                      <a:cubicBezTo>
                        <a:pt x="36800" y="11508"/>
                        <a:pt x="38368" y="12108"/>
                        <a:pt x="39557" y="13309"/>
                      </a:cubicBezTo>
                      <a:cubicBezTo>
                        <a:pt x="41959" y="15711"/>
                        <a:pt x="41959" y="19583"/>
                        <a:pt x="39557" y="21985"/>
                      </a:cubicBezTo>
                      <a:lnTo>
                        <a:pt x="30783" y="30759"/>
                      </a:lnTo>
                      <a:lnTo>
                        <a:pt x="39557" y="39558"/>
                      </a:lnTo>
                      <a:cubicBezTo>
                        <a:pt x="41959" y="41960"/>
                        <a:pt x="41959" y="45832"/>
                        <a:pt x="39557" y="48234"/>
                      </a:cubicBezTo>
                      <a:cubicBezTo>
                        <a:pt x="38368" y="49423"/>
                        <a:pt x="36800" y="50017"/>
                        <a:pt x="35231" y="50017"/>
                      </a:cubicBezTo>
                      <a:cubicBezTo>
                        <a:pt x="33663" y="50017"/>
                        <a:pt x="32094" y="49423"/>
                        <a:pt x="30906" y="48234"/>
                      </a:cubicBezTo>
                      <a:lnTo>
                        <a:pt x="17769" y="35097"/>
                      </a:lnTo>
                      <a:cubicBezTo>
                        <a:pt x="15392" y="32720"/>
                        <a:pt x="15392" y="28823"/>
                        <a:pt x="17769" y="26446"/>
                      </a:cubicBezTo>
                      <a:lnTo>
                        <a:pt x="30906" y="13309"/>
                      </a:lnTo>
                      <a:cubicBezTo>
                        <a:pt x="32094" y="12108"/>
                        <a:pt x="33663" y="11508"/>
                        <a:pt x="35231" y="11508"/>
                      </a:cubicBezTo>
                      <a:close/>
                      <a:moveTo>
                        <a:pt x="6127" y="1"/>
                      </a:moveTo>
                      <a:cubicBezTo>
                        <a:pt x="2745" y="1"/>
                        <a:pt x="0" y="2746"/>
                        <a:pt x="0" y="6128"/>
                      </a:cubicBezTo>
                      <a:lnTo>
                        <a:pt x="0" y="55415"/>
                      </a:lnTo>
                      <a:cubicBezTo>
                        <a:pt x="0" y="58797"/>
                        <a:pt x="2745" y="61542"/>
                        <a:pt x="6127" y="61542"/>
                      </a:cubicBezTo>
                      <a:lnTo>
                        <a:pt x="55414" y="61542"/>
                      </a:lnTo>
                      <a:cubicBezTo>
                        <a:pt x="58797" y="61542"/>
                        <a:pt x="61542" y="58797"/>
                        <a:pt x="61542" y="55415"/>
                      </a:cubicBezTo>
                      <a:lnTo>
                        <a:pt x="61542" y="6128"/>
                      </a:lnTo>
                      <a:cubicBezTo>
                        <a:pt x="61542" y="2746"/>
                        <a:pt x="58797" y="1"/>
                        <a:pt x="5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4"/>
                <p:cNvSpPr/>
                <p:nvPr/>
              </p:nvSpPr>
              <p:spPr>
                <a:xfrm>
                  <a:off x="3035500" y="3012500"/>
                  <a:ext cx="1538575" cy="1538575"/>
                </a:xfrm>
                <a:custGeom>
                  <a:avLst/>
                  <a:gdLst/>
                  <a:ahLst/>
                  <a:cxnLst/>
                  <a:rect l="l" t="t" r="r" b="b"/>
                  <a:pathLst>
                    <a:path w="61543" h="61543" extrusionOk="0">
                      <a:moveTo>
                        <a:pt x="43896" y="20184"/>
                      </a:moveTo>
                      <a:cubicBezTo>
                        <a:pt x="45465" y="20184"/>
                        <a:pt x="47033" y="20784"/>
                        <a:pt x="48234" y="21985"/>
                      </a:cubicBezTo>
                      <a:cubicBezTo>
                        <a:pt x="50636" y="24362"/>
                        <a:pt x="50636" y="28259"/>
                        <a:pt x="48234" y="30637"/>
                      </a:cubicBezTo>
                      <a:lnTo>
                        <a:pt x="35097" y="43773"/>
                      </a:lnTo>
                      <a:cubicBezTo>
                        <a:pt x="33909" y="44962"/>
                        <a:pt x="32346" y="45556"/>
                        <a:pt x="30781" y="45556"/>
                      </a:cubicBezTo>
                      <a:cubicBezTo>
                        <a:pt x="29215" y="45556"/>
                        <a:pt x="27647" y="44962"/>
                        <a:pt x="26446" y="43773"/>
                      </a:cubicBezTo>
                      <a:lnTo>
                        <a:pt x="13309" y="30637"/>
                      </a:lnTo>
                      <a:cubicBezTo>
                        <a:pt x="10932" y="28235"/>
                        <a:pt x="10932" y="24362"/>
                        <a:pt x="13309" y="21985"/>
                      </a:cubicBezTo>
                      <a:cubicBezTo>
                        <a:pt x="14510" y="20784"/>
                        <a:pt x="16079" y="20184"/>
                        <a:pt x="17647" y="20184"/>
                      </a:cubicBezTo>
                      <a:cubicBezTo>
                        <a:pt x="19216" y="20184"/>
                        <a:pt x="20784" y="20784"/>
                        <a:pt x="21985" y="21985"/>
                      </a:cubicBezTo>
                      <a:lnTo>
                        <a:pt x="30784" y="30759"/>
                      </a:lnTo>
                      <a:lnTo>
                        <a:pt x="39558" y="21985"/>
                      </a:lnTo>
                      <a:cubicBezTo>
                        <a:pt x="40759" y="20784"/>
                        <a:pt x="42328" y="20184"/>
                        <a:pt x="43896" y="20184"/>
                      </a:cubicBezTo>
                      <a:close/>
                      <a:moveTo>
                        <a:pt x="6128" y="1"/>
                      </a:moveTo>
                      <a:cubicBezTo>
                        <a:pt x="2746" y="1"/>
                        <a:pt x="1" y="2746"/>
                        <a:pt x="1" y="6128"/>
                      </a:cubicBezTo>
                      <a:lnTo>
                        <a:pt x="1" y="55415"/>
                      </a:lnTo>
                      <a:cubicBezTo>
                        <a:pt x="1" y="58797"/>
                        <a:pt x="2746" y="61542"/>
                        <a:pt x="6128" y="61542"/>
                      </a:cubicBezTo>
                      <a:lnTo>
                        <a:pt x="55415" y="61542"/>
                      </a:lnTo>
                      <a:cubicBezTo>
                        <a:pt x="58797" y="61542"/>
                        <a:pt x="61542" y="58797"/>
                        <a:pt x="61542" y="55415"/>
                      </a:cubicBezTo>
                      <a:lnTo>
                        <a:pt x="61542" y="6128"/>
                      </a:lnTo>
                      <a:cubicBezTo>
                        <a:pt x="61542" y="2746"/>
                        <a:pt x="58797" y="1"/>
                        <a:pt x="554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4"/>
                <p:cNvSpPr/>
                <p:nvPr/>
              </p:nvSpPr>
              <p:spPr>
                <a:xfrm>
                  <a:off x="3035500" y="1167600"/>
                  <a:ext cx="1538575" cy="1538575"/>
                </a:xfrm>
                <a:custGeom>
                  <a:avLst/>
                  <a:gdLst/>
                  <a:ahLst/>
                  <a:cxnLst/>
                  <a:rect l="l" t="t" r="r" b="b"/>
                  <a:pathLst>
                    <a:path w="61543" h="61543" extrusionOk="0">
                      <a:moveTo>
                        <a:pt x="30781" y="15968"/>
                      </a:moveTo>
                      <a:cubicBezTo>
                        <a:pt x="32346" y="15968"/>
                        <a:pt x="33909" y="16569"/>
                        <a:pt x="35097" y="17770"/>
                      </a:cubicBezTo>
                      <a:lnTo>
                        <a:pt x="48234" y="30882"/>
                      </a:lnTo>
                      <a:cubicBezTo>
                        <a:pt x="50636" y="33284"/>
                        <a:pt x="50636" y="37156"/>
                        <a:pt x="48234" y="39558"/>
                      </a:cubicBezTo>
                      <a:cubicBezTo>
                        <a:pt x="47033" y="40759"/>
                        <a:pt x="45465" y="41359"/>
                        <a:pt x="43896" y="41359"/>
                      </a:cubicBezTo>
                      <a:cubicBezTo>
                        <a:pt x="42328" y="41359"/>
                        <a:pt x="40759" y="40759"/>
                        <a:pt x="39558" y="39558"/>
                      </a:cubicBezTo>
                      <a:lnTo>
                        <a:pt x="30784" y="30759"/>
                      </a:lnTo>
                      <a:lnTo>
                        <a:pt x="21985" y="39558"/>
                      </a:lnTo>
                      <a:cubicBezTo>
                        <a:pt x="20784" y="40759"/>
                        <a:pt x="19216" y="41359"/>
                        <a:pt x="17647" y="41359"/>
                      </a:cubicBezTo>
                      <a:cubicBezTo>
                        <a:pt x="16079" y="41359"/>
                        <a:pt x="14510" y="40759"/>
                        <a:pt x="13309" y="39558"/>
                      </a:cubicBezTo>
                      <a:cubicBezTo>
                        <a:pt x="10932" y="37156"/>
                        <a:pt x="10932" y="33284"/>
                        <a:pt x="13309" y="30882"/>
                      </a:cubicBezTo>
                      <a:lnTo>
                        <a:pt x="26446" y="17770"/>
                      </a:lnTo>
                      <a:cubicBezTo>
                        <a:pt x="27647" y="16569"/>
                        <a:pt x="29215" y="15968"/>
                        <a:pt x="30781" y="15968"/>
                      </a:cubicBezTo>
                      <a:close/>
                      <a:moveTo>
                        <a:pt x="6128" y="1"/>
                      </a:moveTo>
                      <a:cubicBezTo>
                        <a:pt x="2746" y="1"/>
                        <a:pt x="1" y="2746"/>
                        <a:pt x="1" y="6128"/>
                      </a:cubicBezTo>
                      <a:lnTo>
                        <a:pt x="1" y="55415"/>
                      </a:lnTo>
                      <a:cubicBezTo>
                        <a:pt x="1" y="58797"/>
                        <a:pt x="2746" y="61542"/>
                        <a:pt x="6128" y="61542"/>
                      </a:cubicBezTo>
                      <a:lnTo>
                        <a:pt x="55415" y="61542"/>
                      </a:lnTo>
                      <a:cubicBezTo>
                        <a:pt x="58797" y="61542"/>
                        <a:pt x="61542" y="58797"/>
                        <a:pt x="61542" y="55415"/>
                      </a:cubicBezTo>
                      <a:lnTo>
                        <a:pt x="61542" y="6128"/>
                      </a:lnTo>
                      <a:cubicBezTo>
                        <a:pt x="61542" y="2746"/>
                        <a:pt x="58797" y="1"/>
                        <a:pt x="554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4"/>
                <p:cNvSpPr/>
                <p:nvPr/>
              </p:nvSpPr>
              <p:spPr>
                <a:xfrm>
                  <a:off x="4880400" y="3012500"/>
                  <a:ext cx="1538575" cy="1538575"/>
                </a:xfrm>
                <a:custGeom>
                  <a:avLst/>
                  <a:gdLst/>
                  <a:ahLst/>
                  <a:cxnLst/>
                  <a:rect l="l" t="t" r="r" b="b"/>
                  <a:pathLst>
                    <a:path w="61543" h="61543" extrusionOk="0">
                      <a:moveTo>
                        <a:pt x="26323" y="11508"/>
                      </a:moveTo>
                      <a:cubicBezTo>
                        <a:pt x="27892" y="11508"/>
                        <a:pt x="29460" y="12108"/>
                        <a:pt x="30661" y="13309"/>
                      </a:cubicBezTo>
                      <a:lnTo>
                        <a:pt x="43773" y="26446"/>
                      </a:lnTo>
                      <a:cubicBezTo>
                        <a:pt x="46175" y="28823"/>
                        <a:pt x="46175" y="32720"/>
                        <a:pt x="43773" y="35097"/>
                      </a:cubicBezTo>
                      <a:lnTo>
                        <a:pt x="30661" y="48234"/>
                      </a:lnTo>
                      <a:cubicBezTo>
                        <a:pt x="29460" y="49423"/>
                        <a:pt x="27892" y="50017"/>
                        <a:pt x="26323" y="50017"/>
                      </a:cubicBezTo>
                      <a:cubicBezTo>
                        <a:pt x="24755" y="50017"/>
                        <a:pt x="23186" y="49423"/>
                        <a:pt x="21985" y="48234"/>
                      </a:cubicBezTo>
                      <a:cubicBezTo>
                        <a:pt x="19583" y="45832"/>
                        <a:pt x="19583" y="41960"/>
                        <a:pt x="21985" y="39558"/>
                      </a:cubicBezTo>
                      <a:lnTo>
                        <a:pt x="30784" y="30759"/>
                      </a:lnTo>
                      <a:lnTo>
                        <a:pt x="21985" y="21985"/>
                      </a:lnTo>
                      <a:cubicBezTo>
                        <a:pt x="19583" y="19583"/>
                        <a:pt x="19583" y="15711"/>
                        <a:pt x="21985" y="13309"/>
                      </a:cubicBezTo>
                      <a:cubicBezTo>
                        <a:pt x="23186" y="12108"/>
                        <a:pt x="24755" y="11508"/>
                        <a:pt x="26323" y="11508"/>
                      </a:cubicBezTo>
                      <a:close/>
                      <a:moveTo>
                        <a:pt x="6128" y="1"/>
                      </a:moveTo>
                      <a:cubicBezTo>
                        <a:pt x="2746" y="1"/>
                        <a:pt x="1" y="2746"/>
                        <a:pt x="1" y="6128"/>
                      </a:cubicBezTo>
                      <a:lnTo>
                        <a:pt x="1" y="55415"/>
                      </a:lnTo>
                      <a:cubicBezTo>
                        <a:pt x="1" y="58797"/>
                        <a:pt x="2746" y="61542"/>
                        <a:pt x="6128" y="61542"/>
                      </a:cubicBezTo>
                      <a:lnTo>
                        <a:pt x="55415" y="61542"/>
                      </a:lnTo>
                      <a:cubicBezTo>
                        <a:pt x="58797" y="61542"/>
                        <a:pt x="61542" y="58797"/>
                        <a:pt x="61542" y="55415"/>
                      </a:cubicBezTo>
                      <a:lnTo>
                        <a:pt x="61542" y="6128"/>
                      </a:lnTo>
                      <a:cubicBezTo>
                        <a:pt x="61542" y="2746"/>
                        <a:pt x="58797" y="1"/>
                        <a:pt x="554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76" name="Google Shape;4976;p84"/>
            <p:cNvSpPr/>
            <p:nvPr/>
          </p:nvSpPr>
          <p:spPr>
            <a:xfrm>
              <a:off x="7615675" y="4738650"/>
              <a:ext cx="842400" cy="250475"/>
            </a:xfrm>
            <a:custGeom>
              <a:avLst/>
              <a:gdLst/>
              <a:ahLst/>
              <a:cxnLst/>
              <a:rect l="l" t="t" r="r" b="b"/>
              <a:pathLst>
                <a:path w="33696" h="10019" extrusionOk="0">
                  <a:moveTo>
                    <a:pt x="33696" y="2240"/>
                  </a:moveTo>
                  <a:lnTo>
                    <a:pt x="0" y="10019"/>
                  </a:lnTo>
                  <a:lnTo>
                    <a:pt x="30851" y="0"/>
                  </a:lnTo>
                  <a:close/>
                </a:path>
              </a:pathLst>
            </a:custGeom>
            <a:solidFill>
              <a:schemeClr val="accent1"/>
            </a:solidFill>
            <a:ln>
              <a:noFill/>
            </a:ln>
          </p:spPr>
        </p:sp>
      </p:grpSp>
      <p:cxnSp>
        <p:nvCxnSpPr>
          <p:cNvPr id="4977" name="Google Shape;4977;p84"/>
          <p:cNvCxnSpPr/>
          <p:nvPr/>
        </p:nvCxnSpPr>
        <p:spPr>
          <a:xfrm rot="10800000">
            <a:off x="-21287" y="1433400"/>
            <a:ext cx="3556800" cy="0"/>
          </a:xfrm>
          <a:prstGeom prst="straightConnector1">
            <a:avLst/>
          </a:prstGeom>
          <a:noFill/>
          <a:ln w="19050" cap="flat" cmpd="sng">
            <a:solidFill>
              <a:schemeClr val="accent1"/>
            </a:solidFill>
            <a:prstDash val="solid"/>
            <a:round/>
            <a:headEnd type="none" w="med" len="med"/>
            <a:tailEnd type="none" w="med" len="med"/>
          </a:ln>
        </p:spPr>
      </p:cxnSp>
      <p:sp>
        <p:nvSpPr>
          <p:cNvPr id="4978" name="Google Shape;4978;p84"/>
          <p:cNvSpPr/>
          <p:nvPr/>
        </p:nvSpPr>
        <p:spPr>
          <a:xfrm rot="10800000" flipH="1">
            <a:off x="3535525" y="13593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1" name="Google Shape;4981;p84"/>
          <p:cNvGrpSpPr/>
          <p:nvPr/>
        </p:nvGrpSpPr>
        <p:grpSpPr>
          <a:xfrm>
            <a:off x="351325" y="539500"/>
            <a:ext cx="7785475" cy="4243250"/>
            <a:chOff x="351325" y="539500"/>
            <a:chExt cx="7785475" cy="4243250"/>
          </a:xfrm>
        </p:grpSpPr>
        <p:sp>
          <p:nvSpPr>
            <p:cNvPr id="4982" name="Google Shape;4982;p84"/>
            <p:cNvSpPr/>
            <p:nvPr/>
          </p:nvSpPr>
          <p:spPr>
            <a:xfrm rot="10800000" flipH="1">
              <a:off x="4346638" y="46414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4"/>
            <p:cNvSpPr/>
            <p:nvPr/>
          </p:nvSpPr>
          <p:spPr>
            <a:xfrm>
              <a:off x="7349500" y="273526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4"/>
            <p:cNvSpPr/>
            <p:nvPr/>
          </p:nvSpPr>
          <p:spPr>
            <a:xfrm>
              <a:off x="7947200" y="5395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4"/>
            <p:cNvSpPr/>
            <p:nvPr/>
          </p:nvSpPr>
          <p:spPr>
            <a:xfrm>
              <a:off x="351325" y="33732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7" name="Google Shape;4987;p84"/>
            <p:cNvGrpSpPr/>
            <p:nvPr/>
          </p:nvGrpSpPr>
          <p:grpSpPr>
            <a:xfrm rot="-7546048">
              <a:off x="5203709" y="4249756"/>
              <a:ext cx="161701" cy="641985"/>
              <a:chOff x="7004550" y="3676293"/>
              <a:chExt cx="161700" cy="641982"/>
            </a:xfrm>
          </p:grpSpPr>
          <p:sp>
            <p:nvSpPr>
              <p:cNvPr id="4988" name="Google Shape;4988;p84"/>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4"/>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4"/>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4"/>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תיבת טקסט 1">
            <a:extLst>
              <a:ext uri="{FF2B5EF4-FFF2-40B4-BE49-F238E27FC236}">
                <a16:creationId xmlns:a16="http://schemas.microsoft.com/office/drawing/2014/main" id="{87EDDA3B-B256-446F-AFCA-5B5D454C2925}"/>
              </a:ext>
            </a:extLst>
          </p:cNvPr>
          <p:cNvSpPr txBox="1"/>
          <p:nvPr/>
        </p:nvSpPr>
        <p:spPr>
          <a:xfrm>
            <a:off x="642959" y="1448966"/>
            <a:ext cx="6495451" cy="2031325"/>
          </a:xfrm>
          <a:prstGeom prst="rect">
            <a:avLst/>
          </a:prstGeom>
          <a:noFill/>
        </p:spPr>
        <p:txBody>
          <a:bodyPr wrap="square" rtlCol="0">
            <a:spAutoFit/>
          </a:bodyPr>
          <a:lstStyle/>
          <a:p>
            <a:r>
              <a:rPr lang="en-US" dirty="0">
                <a:solidFill>
                  <a:schemeClr val="accent6"/>
                </a:solidFill>
              </a:rPr>
              <a:t>In conclusion, the research Question that we asked, now can be answered.</a:t>
            </a:r>
          </a:p>
          <a:p>
            <a:r>
              <a:rPr lang="en-US" dirty="0">
                <a:solidFill>
                  <a:schemeClr val="accent6"/>
                </a:solidFill>
              </a:rPr>
              <a:t>As we showed, the number one effect on rating is that on which platform you can play the game.</a:t>
            </a:r>
          </a:p>
          <a:p>
            <a:r>
              <a:rPr lang="en-US" dirty="0">
                <a:solidFill>
                  <a:schemeClr val="accent6"/>
                </a:solidFill>
              </a:rPr>
              <a:t>In our result it’s clear to see that PC has the most effect on the ML, and the last effective one average play time of the game.</a:t>
            </a:r>
          </a:p>
          <a:p>
            <a:r>
              <a:rPr lang="en-US" dirty="0">
                <a:solidFill>
                  <a:schemeClr val="accent6"/>
                </a:solidFill>
              </a:rPr>
              <a:t>Also we can see that Indie genre is the second most effective feature on the ml.</a:t>
            </a:r>
          </a:p>
          <a:p>
            <a:r>
              <a:rPr lang="en-US" dirty="0">
                <a:solidFill>
                  <a:schemeClr val="accent6"/>
                </a:solidFill>
              </a:rPr>
              <a:t>To sums things up, after long and hard project, in which we encounter many problems, mainly regarding the scrawling and gathering of data, we managed to meet our goals, and delivered the best result possible.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49"/>
          <p:cNvSpPr txBox="1">
            <a:spLocks noGrp="1"/>
          </p:cNvSpPr>
          <p:nvPr>
            <p:ph type="title"/>
          </p:nvPr>
        </p:nvSpPr>
        <p:spPr>
          <a:xfrm>
            <a:off x="717425" y="388924"/>
            <a:ext cx="7745210" cy="7913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Research Question:</a:t>
            </a:r>
            <a:br>
              <a:rPr lang="en" dirty="0"/>
            </a:br>
            <a:r>
              <a:rPr lang="en" dirty="0"/>
              <a:t>	</a:t>
            </a:r>
            <a:r>
              <a:rPr lang="en" sz="2800" dirty="0">
                <a:solidFill>
                  <a:srgbClr val="F6743C"/>
                </a:solidFill>
              </a:rPr>
              <a:t>CAN WE PREDICT THE GAME</a:t>
            </a:r>
            <a:r>
              <a:rPr lang="he-IL" sz="2800" dirty="0">
                <a:solidFill>
                  <a:srgbClr val="F6743C"/>
                </a:solidFill>
              </a:rPr>
              <a:t>'</a:t>
            </a:r>
            <a:r>
              <a:rPr lang="en-US" sz="2800" dirty="0">
                <a:solidFill>
                  <a:srgbClr val="F6743C"/>
                </a:solidFill>
              </a:rPr>
              <a:t>S</a:t>
            </a:r>
            <a:r>
              <a:rPr lang="en" sz="2800" dirty="0">
                <a:solidFill>
                  <a:srgbClr val="F6743C"/>
                </a:solidFill>
              </a:rPr>
              <a:t> RATING?</a:t>
            </a:r>
            <a:br>
              <a:rPr lang="en" dirty="0"/>
            </a:br>
            <a:br>
              <a:rPr lang="en" dirty="0"/>
            </a:br>
            <a:endParaRPr dirty="0"/>
          </a:p>
        </p:txBody>
      </p:sp>
      <p:sp>
        <p:nvSpPr>
          <p:cNvPr id="693" name="Google Shape;693;p49"/>
          <p:cNvSpPr txBox="1">
            <a:spLocks noGrp="1"/>
          </p:cNvSpPr>
          <p:nvPr>
            <p:ph type="body" idx="1"/>
          </p:nvPr>
        </p:nvSpPr>
        <p:spPr>
          <a:xfrm>
            <a:off x="717425" y="1799156"/>
            <a:ext cx="7808908" cy="15451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600" dirty="0"/>
          </a:p>
          <a:p>
            <a:pPr marL="457200" lvl="0" indent="-301625" algn="l" rtl="0">
              <a:spcBef>
                <a:spcPts val="0"/>
              </a:spcBef>
              <a:spcAft>
                <a:spcPts val="0"/>
              </a:spcAft>
              <a:buClr>
                <a:schemeClr val="accent4"/>
              </a:buClr>
              <a:buSzPts val="1150"/>
              <a:buAutoNum type="arabicPeriod"/>
            </a:pPr>
            <a:r>
              <a:rPr lang="en-US" sz="1600" dirty="0"/>
              <a:t>What features effect the game’s rating?</a:t>
            </a:r>
          </a:p>
          <a:p>
            <a:pPr marL="457200" lvl="0" indent="-301625" algn="l" rtl="0">
              <a:spcBef>
                <a:spcPts val="0"/>
              </a:spcBef>
              <a:spcAft>
                <a:spcPts val="0"/>
              </a:spcAft>
              <a:buClr>
                <a:schemeClr val="accent4"/>
              </a:buClr>
              <a:buSzPts val="1150"/>
              <a:buAutoNum type="arabicPeriod"/>
            </a:pPr>
            <a:r>
              <a:rPr lang="en-US" sz="1600" dirty="0"/>
              <a:t>Does the game rating depend on which platform can you play it on?</a:t>
            </a:r>
          </a:p>
          <a:p>
            <a:pPr marL="457200" lvl="0" indent="-301625" algn="l" rtl="0">
              <a:spcBef>
                <a:spcPts val="0"/>
              </a:spcBef>
              <a:spcAft>
                <a:spcPts val="0"/>
              </a:spcAft>
              <a:buClr>
                <a:schemeClr val="accent4"/>
              </a:buClr>
              <a:buSzPts val="1150"/>
              <a:buAutoNum type="arabicPeriod"/>
            </a:pPr>
            <a:r>
              <a:rPr lang="en-US" sz="1600" dirty="0"/>
              <a:t>Does the genre of the game effects it’s rating?</a:t>
            </a:r>
          </a:p>
        </p:txBody>
      </p:sp>
      <p:grpSp>
        <p:nvGrpSpPr>
          <p:cNvPr id="694" name="Google Shape;694;p49"/>
          <p:cNvGrpSpPr/>
          <p:nvPr/>
        </p:nvGrpSpPr>
        <p:grpSpPr>
          <a:xfrm>
            <a:off x="516195" y="1652142"/>
            <a:ext cx="8231370" cy="3108208"/>
            <a:chOff x="516195" y="1652142"/>
            <a:chExt cx="8231370" cy="3108208"/>
          </a:xfrm>
        </p:grpSpPr>
        <p:grpSp>
          <p:nvGrpSpPr>
            <p:cNvPr id="695" name="Google Shape;695;p49"/>
            <p:cNvGrpSpPr/>
            <p:nvPr/>
          </p:nvGrpSpPr>
          <p:grpSpPr>
            <a:xfrm>
              <a:off x="516195" y="3488626"/>
              <a:ext cx="545147" cy="506901"/>
              <a:chOff x="4818730" y="3307263"/>
              <a:chExt cx="1827512" cy="1699300"/>
            </a:xfrm>
          </p:grpSpPr>
          <p:sp>
            <p:nvSpPr>
              <p:cNvPr id="696" name="Google Shape;696;p49"/>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9"/>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9"/>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9"/>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9"/>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9"/>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9"/>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9"/>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9"/>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9"/>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9"/>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9"/>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9"/>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9"/>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9"/>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9"/>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9"/>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9"/>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9"/>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9"/>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9"/>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49"/>
            <p:cNvGrpSpPr/>
            <p:nvPr/>
          </p:nvGrpSpPr>
          <p:grpSpPr>
            <a:xfrm rot="-7546048">
              <a:off x="8345722" y="4120268"/>
              <a:ext cx="161701" cy="641985"/>
              <a:chOff x="7004550" y="3676293"/>
              <a:chExt cx="161700" cy="641982"/>
            </a:xfrm>
          </p:grpSpPr>
          <p:sp>
            <p:nvSpPr>
              <p:cNvPr id="722" name="Google Shape;722;p49"/>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9"/>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9"/>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9"/>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 name="Google Shape;726;p49"/>
            <p:cNvSpPr/>
            <p:nvPr/>
          </p:nvSpPr>
          <p:spPr>
            <a:xfrm>
              <a:off x="5766679" y="165214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49"/>
            <p:cNvSpPr/>
            <p:nvPr/>
          </p:nvSpPr>
          <p:spPr>
            <a:xfrm>
              <a:off x="6509650" y="45707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9"/>
            <p:cNvSpPr/>
            <p:nvPr/>
          </p:nvSpPr>
          <p:spPr>
            <a:xfrm>
              <a:off x="7871225" y="26857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50"/>
          <p:cNvSpPr txBox="1">
            <a:spLocks noGrp="1"/>
          </p:cNvSpPr>
          <p:nvPr>
            <p:ph type="title"/>
          </p:nvPr>
        </p:nvSpPr>
        <p:spPr>
          <a:xfrm>
            <a:off x="717425" y="388925"/>
            <a:ext cx="77091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7743C"/>
                </a:solidFill>
              </a:rPr>
              <a:t>Data Source of information:</a:t>
            </a:r>
            <a:endParaRPr dirty="0">
              <a:solidFill>
                <a:srgbClr val="F7743C"/>
              </a:solidFill>
            </a:endParaRPr>
          </a:p>
        </p:txBody>
      </p:sp>
      <p:sp>
        <p:nvSpPr>
          <p:cNvPr id="734" name="Google Shape;734;p50"/>
          <p:cNvSpPr txBox="1">
            <a:spLocks noGrp="1"/>
          </p:cNvSpPr>
          <p:nvPr>
            <p:ph type="body" idx="1"/>
          </p:nvPr>
        </p:nvSpPr>
        <p:spPr>
          <a:xfrm>
            <a:off x="326080" y="1767224"/>
            <a:ext cx="5111052" cy="239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In this project we use RAWG database  website to get the information of the games</a:t>
            </a:r>
          </a:p>
          <a:p>
            <a:pPr marL="457200" lvl="0" indent="-317500" algn="l" rtl="0">
              <a:spcBef>
                <a:spcPts val="1200"/>
              </a:spcBef>
              <a:spcAft>
                <a:spcPts val="0"/>
              </a:spcAft>
              <a:buSzPts val="1400"/>
              <a:buChar char="●"/>
            </a:pPr>
            <a:r>
              <a:rPr lang="en-US" dirty="0"/>
              <a:t>We used  BeautitfulSoup to crawl the data</a:t>
            </a:r>
          </a:p>
          <a:p>
            <a:pPr marL="457200" lvl="0" indent="-317500" algn="l" rtl="0">
              <a:spcBef>
                <a:spcPts val="1200"/>
              </a:spcBef>
              <a:spcAft>
                <a:spcPts val="0"/>
              </a:spcAft>
              <a:buSzPts val="1400"/>
              <a:buChar char="●"/>
            </a:pPr>
            <a:r>
              <a:rPr lang="en-US" dirty="0"/>
              <a:t>The RAWG website uses infinity scroll, we had to use Selenium in order to scroll the site.</a:t>
            </a:r>
          </a:p>
          <a:p>
            <a:pPr marL="457200" lvl="0" indent="-317500" algn="l" rtl="0">
              <a:spcBef>
                <a:spcPts val="1200"/>
              </a:spcBef>
              <a:spcAft>
                <a:spcPts val="0"/>
              </a:spcAft>
              <a:buSzPts val="1400"/>
              <a:buChar char="●"/>
            </a:pPr>
            <a:r>
              <a:rPr lang="en-US" dirty="0"/>
              <a:t>The data we got contains 13500x9 cells of data.</a:t>
            </a:r>
          </a:p>
          <a:p>
            <a:pPr marL="457200" lvl="0" indent="-317500" algn="l" rtl="0">
              <a:spcBef>
                <a:spcPts val="1200"/>
              </a:spcBef>
              <a:spcAft>
                <a:spcPts val="0"/>
              </a:spcAft>
              <a:buSzPts val="1400"/>
              <a:buChar char="●"/>
            </a:pPr>
            <a:endParaRPr lang="en-US" dirty="0"/>
          </a:p>
        </p:txBody>
      </p:sp>
      <p:pic>
        <p:nvPicPr>
          <p:cNvPr id="735" name="Google Shape;735;p50"/>
          <p:cNvPicPr preferRelativeResize="0"/>
          <p:nvPr/>
        </p:nvPicPr>
        <p:blipFill>
          <a:blip r:embed="rId3">
            <a:alphaModFix/>
          </a:blip>
          <a:stretch>
            <a:fillRect/>
          </a:stretch>
        </p:blipFill>
        <p:spPr>
          <a:xfrm>
            <a:off x="5692948" y="1233650"/>
            <a:ext cx="2735400" cy="2735400"/>
          </a:xfrm>
          <a:prstGeom prst="ellipse">
            <a:avLst/>
          </a:prstGeom>
          <a:noFill/>
          <a:ln w="28575" cap="flat" cmpd="sng">
            <a:solidFill>
              <a:schemeClr val="accent1"/>
            </a:solidFill>
            <a:prstDash val="solid"/>
            <a:round/>
            <a:headEnd type="none" w="sm" len="sm"/>
            <a:tailEnd type="none" w="sm" len="sm"/>
          </a:ln>
        </p:spPr>
      </p:pic>
      <p:grpSp>
        <p:nvGrpSpPr>
          <p:cNvPr id="736" name="Google Shape;736;p50"/>
          <p:cNvGrpSpPr/>
          <p:nvPr/>
        </p:nvGrpSpPr>
        <p:grpSpPr>
          <a:xfrm>
            <a:off x="403100" y="977525"/>
            <a:ext cx="7849088" cy="3593227"/>
            <a:chOff x="403100" y="977525"/>
            <a:chExt cx="7849088" cy="3593227"/>
          </a:xfrm>
        </p:grpSpPr>
        <p:grpSp>
          <p:nvGrpSpPr>
            <p:cNvPr id="737" name="Google Shape;737;p50"/>
            <p:cNvGrpSpPr/>
            <p:nvPr/>
          </p:nvGrpSpPr>
          <p:grpSpPr>
            <a:xfrm rot="-7546048">
              <a:off x="4428659" y="3909768"/>
              <a:ext cx="161701" cy="641985"/>
              <a:chOff x="7004550" y="3676293"/>
              <a:chExt cx="161700" cy="641982"/>
            </a:xfrm>
          </p:grpSpPr>
          <p:sp>
            <p:nvSpPr>
              <p:cNvPr id="738" name="Google Shape;738;p50"/>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0"/>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0"/>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50"/>
            <p:cNvGrpSpPr/>
            <p:nvPr/>
          </p:nvGrpSpPr>
          <p:grpSpPr>
            <a:xfrm>
              <a:off x="2002095" y="4063851"/>
              <a:ext cx="545147" cy="506901"/>
              <a:chOff x="4818730" y="3307263"/>
              <a:chExt cx="1827512" cy="1699300"/>
            </a:xfrm>
          </p:grpSpPr>
          <p:sp>
            <p:nvSpPr>
              <p:cNvPr id="743" name="Google Shape;743;p50"/>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0"/>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0"/>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0"/>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0"/>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0"/>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0"/>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0"/>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0"/>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0"/>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0"/>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0"/>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0"/>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0"/>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0"/>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0"/>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0"/>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0"/>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0"/>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0"/>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0"/>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768;p50"/>
            <p:cNvSpPr/>
            <p:nvPr/>
          </p:nvSpPr>
          <p:spPr>
            <a:xfrm>
              <a:off x="4357400" y="13294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0"/>
            <p:cNvSpPr/>
            <p:nvPr/>
          </p:nvSpPr>
          <p:spPr>
            <a:xfrm>
              <a:off x="403100" y="35188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0"/>
            <p:cNvSpPr/>
            <p:nvPr/>
          </p:nvSpPr>
          <p:spPr>
            <a:xfrm>
              <a:off x="7756925" y="38742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0"/>
            <p:cNvSpPr/>
            <p:nvPr/>
          </p:nvSpPr>
          <p:spPr>
            <a:xfrm>
              <a:off x="8110888" y="9775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241454"/>
            </a:gs>
            <a:gs pos="100000">
              <a:srgbClr val="4E2CB3"/>
            </a:gs>
          </a:gsLst>
          <a:lin ang="5400012" scaled="0"/>
        </a:gradFill>
        <a:effectLst/>
      </p:bgPr>
    </p:bg>
    <p:spTree>
      <p:nvGrpSpPr>
        <p:cNvPr id="1" name="Shape 839"/>
        <p:cNvGrpSpPr/>
        <p:nvPr/>
      </p:nvGrpSpPr>
      <p:grpSpPr>
        <a:xfrm>
          <a:off x="0" y="0"/>
          <a:ext cx="0" cy="0"/>
          <a:chOff x="0" y="0"/>
          <a:chExt cx="0" cy="0"/>
        </a:xfrm>
      </p:grpSpPr>
      <p:sp>
        <p:nvSpPr>
          <p:cNvPr id="840" name="Google Shape;840;p52"/>
          <p:cNvSpPr txBox="1">
            <a:spLocks noGrp="1"/>
          </p:cNvSpPr>
          <p:nvPr>
            <p:ph type="title"/>
          </p:nvPr>
        </p:nvSpPr>
        <p:spPr>
          <a:xfrm>
            <a:off x="2465302" y="107871"/>
            <a:ext cx="4045200" cy="96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Cleaning</a:t>
            </a:r>
            <a:endParaRPr dirty="0"/>
          </a:p>
        </p:txBody>
      </p:sp>
      <p:sp>
        <p:nvSpPr>
          <p:cNvPr id="841" name="Google Shape;841;p52"/>
          <p:cNvSpPr txBox="1">
            <a:spLocks noGrp="1"/>
          </p:cNvSpPr>
          <p:nvPr>
            <p:ph type="subTitle" idx="1"/>
          </p:nvPr>
        </p:nvSpPr>
        <p:spPr>
          <a:xfrm>
            <a:off x="958731" y="1658962"/>
            <a:ext cx="7043668" cy="2349726"/>
          </a:xfrm>
          <a:prstGeom prst="rect">
            <a:avLst/>
          </a:prstGeom>
        </p:spPr>
        <p:txBody>
          <a:bodyPr spcFirstLastPara="1" wrap="square" lIns="91425" tIns="91425" rIns="91425" bIns="91425" anchor="ctr" anchorCtr="0">
            <a:noAutofit/>
          </a:bodyPr>
          <a:lstStyle/>
          <a:p>
            <a:pPr marL="171450" lvl="0" indent="-171450" algn="just" rtl="0">
              <a:spcBef>
                <a:spcPts val="0"/>
              </a:spcBef>
              <a:spcAft>
                <a:spcPts val="0"/>
              </a:spcAft>
              <a:buClr>
                <a:srgbClr val="0070C0"/>
              </a:buClr>
              <a:buSzPct val="99000"/>
              <a:buFont typeface="Arial" panose="020B0604020202020204" pitchFamily="34" charset="0"/>
              <a:buChar char="•"/>
            </a:pPr>
            <a:r>
              <a:rPr lang="en-US" sz="1600" dirty="0"/>
              <a:t>Drop duplicates: we dropped about 160 rows of duplicated data, caused by that same game can have different genres, and therefore appear multiply times.</a:t>
            </a:r>
          </a:p>
          <a:p>
            <a:pPr marL="0" lvl="0" indent="0" algn="just" rtl="0">
              <a:spcBef>
                <a:spcPts val="0"/>
              </a:spcBef>
              <a:spcAft>
                <a:spcPts val="0"/>
              </a:spcAft>
              <a:buClr>
                <a:srgbClr val="0070C0"/>
              </a:buClr>
              <a:buSzPct val="99000"/>
            </a:pPr>
            <a:endParaRPr lang="en-US" sz="1600" dirty="0"/>
          </a:p>
          <a:p>
            <a:pPr marL="171450" lvl="0" indent="-171450" algn="just" rtl="0">
              <a:spcBef>
                <a:spcPts val="0"/>
              </a:spcBef>
              <a:spcAft>
                <a:spcPts val="0"/>
              </a:spcAft>
              <a:buClr>
                <a:srgbClr val="0070C0"/>
              </a:buClr>
              <a:buSzPct val="99000"/>
              <a:buFont typeface="Arial" panose="020B0604020202020204" pitchFamily="34" charset="0"/>
              <a:buChar char="•"/>
            </a:pPr>
            <a:r>
              <a:rPr lang="en-US" sz="1600" dirty="0"/>
              <a:t>Dropped  null’s values.</a:t>
            </a:r>
          </a:p>
          <a:p>
            <a:pPr marL="0" lvl="0" indent="0" algn="just" rtl="0">
              <a:spcBef>
                <a:spcPts val="0"/>
              </a:spcBef>
              <a:spcAft>
                <a:spcPts val="0"/>
              </a:spcAft>
              <a:buClr>
                <a:srgbClr val="0070C0"/>
              </a:buClr>
              <a:buSzPct val="99000"/>
            </a:pPr>
            <a:endParaRPr lang="en-US" sz="1600" dirty="0"/>
          </a:p>
          <a:p>
            <a:pPr marL="171450" lvl="0" indent="-171450" algn="just" rtl="0">
              <a:spcBef>
                <a:spcPts val="0"/>
              </a:spcBef>
              <a:spcAft>
                <a:spcPts val="0"/>
              </a:spcAft>
              <a:buClr>
                <a:srgbClr val="0070C0"/>
              </a:buClr>
              <a:buSzPct val="99000"/>
              <a:buFont typeface="Arial" panose="020B0604020202020204" pitchFamily="34" charset="0"/>
              <a:buChar char="•"/>
            </a:pPr>
            <a:r>
              <a:rPr lang="en-US" sz="1600" dirty="0"/>
              <a:t>Cleaned the numeric columns from unnecessary string and changed type to numeric values</a:t>
            </a:r>
            <a:r>
              <a:rPr lang="en-US" sz="1050" dirty="0"/>
              <a:t>.</a:t>
            </a:r>
          </a:p>
          <a:p>
            <a:pPr marL="0" lvl="0" indent="0" algn="just" rtl="0">
              <a:spcBef>
                <a:spcPts val="0"/>
              </a:spcBef>
              <a:spcAft>
                <a:spcPts val="0"/>
              </a:spcAft>
              <a:buClr>
                <a:srgbClr val="0070C0"/>
              </a:buClr>
              <a:buSzPct val="99000"/>
            </a:pPr>
            <a:endParaRPr lang="en-US" sz="1050" dirty="0"/>
          </a:p>
          <a:p>
            <a:pPr marL="171450" lvl="0" indent="-171450" algn="just" rtl="0">
              <a:spcBef>
                <a:spcPts val="0"/>
              </a:spcBef>
              <a:spcAft>
                <a:spcPts val="0"/>
              </a:spcAft>
              <a:buClr>
                <a:srgbClr val="0070C0"/>
              </a:buClr>
              <a:buSzPct val="99000"/>
              <a:buFont typeface="Arial" panose="020B0604020202020204" pitchFamily="34" charset="0"/>
              <a:buChar char="•"/>
            </a:pPr>
            <a:r>
              <a:rPr lang="en-US" sz="1600" dirty="0"/>
              <a:t>Checked for outlier, and decided which values are in range and which aren’t.</a:t>
            </a:r>
          </a:p>
          <a:p>
            <a:pPr marL="171450" lvl="0" indent="-171450" algn="just" rtl="0">
              <a:spcBef>
                <a:spcPts val="0"/>
              </a:spcBef>
              <a:spcAft>
                <a:spcPts val="0"/>
              </a:spcAft>
              <a:buClr>
                <a:srgbClr val="0070C0"/>
              </a:buClr>
              <a:buSzPct val="99000"/>
              <a:buFont typeface="Arial" panose="020B0604020202020204" pitchFamily="34" charset="0"/>
              <a:buChar char="•"/>
            </a:pPr>
            <a:endParaRPr lang="en-US" sz="1600" dirty="0"/>
          </a:p>
          <a:p>
            <a:pPr marL="171450" lvl="0" indent="-171450" algn="just" rtl="0">
              <a:spcBef>
                <a:spcPts val="0"/>
              </a:spcBef>
              <a:spcAft>
                <a:spcPts val="0"/>
              </a:spcAft>
              <a:buClr>
                <a:srgbClr val="0070C0"/>
              </a:buClr>
              <a:buSzPct val="99000"/>
              <a:buFont typeface="Arial" panose="020B0604020202020204" pitchFamily="34" charset="0"/>
              <a:buChar char="•"/>
            </a:pPr>
            <a:r>
              <a:rPr lang="en-US" sz="1600" dirty="0"/>
              <a:t>Changed columns to one hot to get better results</a:t>
            </a:r>
          </a:p>
          <a:p>
            <a:pPr marL="171450" lvl="0" indent="-171450" algn="just" rtl="0">
              <a:spcBef>
                <a:spcPts val="0"/>
              </a:spcBef>
              <a:spcAft>
                <a:spcPts val="0"/>
              </a:spcAft>
              <a:buClr>
                <a:srgbClr val="0070C0"/>
              </a:buClr>
              <a:buSzPct val="99000"/>
              <a:buFont typeface="Arial" panose="020B0604020202020204" pitchFamily="34" charset="0"/>
              <a:buChar char="•"/>
            </a:pPr>
            <a:endParaRPr lang="en-US" sz="1050" dirty="0"/>
          </a:p>
        </p:txBody>
      </p:sp>
      <p:grpSp>
        <p:nvGrpSpPr>
          <p:cNvPr id="842" name="Google Shape;842;p52"/>
          <p:cNvGrpSpPr/>
          <p:nvPr/>
        </p:nvGrpSpPr>
        <p:grpSpPr>
          <a:xfrm>
            <a:off x="2415665" y="863722"/>
            <a:ext cx="4129800" cy="141300"/>
            <a:chOff x="2490250" y="2498075"/>
            <a:chExt cx="4129800" cy="141300"/>
          </a:xfrm>
        </p:grpSpPr>
        <p:cxnSp>
          <p:nvCxnSpPr>
            <p:cNvPr id="843" name="Google Shape;843;p52"/>
            <p:cNvCxnSpPr/>
            <p:nvPr/>
          </p:nvCxnSpPr>
          <p:spPr>
            <a:xfrm rot="10800000">
              <a:off x="2631538" y="2572100"/>
              <a:ext cx="3847200" cy="0"/>
            </a:xfrm>
            <a:prstGeom prst="straightConnector1">
              <a:avLst/>
            </a:prstGeom>
            <a:noFill/>
            <a:ln w="19050" cap="flat" cmpd="sng">
              <a:solidFill>
                <a:schemeClr val="accent1"/>
              </a:solidFill>
              <a:prstDash val="solid"/>
              <a:round/>
              <a:headEnd type="none" w="med" len="med"/>
              <a:tailEnd type="none" w="med" len="med"/>
            </a:ln>
          </p:spPr>
        </p:cxnSp>
        <p:sp>
          <p:nvSpPr>
            <p:cNvPr id="844" name="Google Shape;844;p52"/>
            <p:cNvSpPr/>
            <p:nvPr/>
          </p:nvSpPr>
          <p:spPr>
            <a:xfrm rot="10800000" flipH="1">
              <a:off x="24902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2"/>
            <p:cNvSpPr/>
            <p:nvPr/>
          </p:nvSpPr>
          <p:spPr>
            <a:xfrm rot="10800000" flipH="1">
              <a:off x="6478750" y="24980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52"/>
          <p:cNvGrpSpPr/>
          <p:nvPr/>
        </p:nvGrpSpPr>
        <p:grpSpPr>
          <a:xfrm>
            <a:off x="406525" y="591771"/>
            <a:ext cx="8024242" cy="3985954"/>
            <a:chOff x="406525" y="-332295"/>
            <a:chExt cx="8024242" cy="4910020"/>
          </a:xfrm>
        </p:grpSpPr>
        <p:sp>
          <p:nvSpPr>
            <p:cNvPr id="847" name="Google Shape;847;p52"/>
            <p:cNvSpPr/>
            <p:nvPr/>
          </p:nvSpPr>
          <p:spPr>
            <a:xfrm>
              <a:off x="646775" y="35017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2"/>
            <p:cNvSpPr/>
            <p:nvPr/>
          </p:nvSpPr>
          <p:spPr>
            <a:xfrm>
              <a:off x="7700541" y="-3322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2"/>
            <p:cNvSpPr/>
            <p:nvPr/>
          </p:nvSpPr>
          <p:spPr>
            <a:xfrm>
              <a:off x="6825500" y="40985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2"/>
            <p:cNvSpPr/>
            <p:nvPr/>
          </p:nvSpPr>
          <p:spPr>
            <a:xfrm>
              <a:off x="2716650" y="43881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2"/>
            <p:cNvSpPr/>
            <p:nvPr/>
          </p:nvSpPr>
          <p:spPr>
            <a:xfrm>
              <a:off x="7991850" y="26393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2"/>
            <p:cNvSpPr/>
            <p:nvPr/>
          </p:nvSpPr>
          <p:spPr>
            <a:xfrm>
              <a:off x="527825" y="7165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 name="Google Shape;853;p52"/>
            <p:cNvGrpSpPr/>
            <p:nvPr/>
          </p:nvGrpSpPr>
          <p:grpSpPr>
            <a:xfrm rot="-7546048">
              <a:off x="666107" y="3394593"/>
              <a:ext cx="168814" cy="687977"/>
              <a:chOff x="7810863" y="3273103"/>
              <a:chExt cx="168813" cy="687974"/>
            </a:xfrm>
          </p:grpSpPr>
          <p:sp>
            <p:nvSpPr>
              <p:cNvPr id="854" name="Google Shape;854;p52"/>
              <p:cNvSpPr/>
              <p:nvPr/>
            </p:nvSpPr>
            <p:spPr>
              <a:xfrm>
                <a:off x="7817572" y="3821277"/>
                <a:ext cx="161701"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 name="Google Shape;855;p52"/>
              <p:cNvSpPr/>
              <p:nvPr/>
            </p:nvSpPr>
            <p:spPr>
              <a:xfrm>
                <a:off x="7817696" y="361102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2"/>
              <p:cNvSpPr/>
              <p:nvPr/>
            </p:nvSpPr>
            <p:spPr>
              <a:xfrm>
                <a:off x="7817976" y="3443316"/>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2"/>
              <p:cNvSpPr/>
              <p:nvPr/>
            </p:nvSpPr>
            <p:spPr>
              <a:xfrm>
                <a:off x="7810863" y="327310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8" name="Google Shape;858;p52"/>
            <p:cNvGrpSpPr/>
            <p:nvPr/>
          </p:nvGrpSpPr>
          <p:grpSpPr>
            <a:xfrm>
              <a:off x="7885620" y="1519651"/>
              <a:ext cx="545147" cy="506901"/>
              <a:chOff x="4818730" y="3307263"/>
              <a:chExt cx="1827512" cy="1699300"/>
            </a:xfrm>
          </p:grpSpPr>
          <p:sp>
            <p:nvSpPr>
              <p:cNvPr id="859" name="Google Shape;859;p52"/>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2"/>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2"/>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2"/>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2"/>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2"/>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2"/>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2"/>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2"/>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2"/>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2"/>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2"/>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2"/>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2"/>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2"/>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2"/>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2"/>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2"/>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2"/>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2"/>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2"/>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2"/>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2"/>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2"/>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2"/>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241454"/>
            </a:gs>
            <a:gs pos="100000">
              <a:srgbClr val="4E2CB3"/>
            </a:gs>
          </a:gsLst>
          <a:lin ang="5400700" scaled="0"/>
        </a:gradFill>
        <a:effectLst/>
      </p:bgPr>
    </p:bg>
    <p:spTree>
      <p:nvGrpSpPr>
        <p:cNvPr id="1" name="Shape 775"/>
        <p:cNvGrpSpPr/>
        <p:nvPr/>
      </p:nvGrpSpPr>
      <p:grpSpPr>
        <a:xfrm>
          <a:off x="0" y="0"/>
          <a:ext cx="0" cy="0"/>
          <a:chOff x="0" y="0"/>
          <a:chExt cx="0" cy="0"/>
        </a:xfrm>
      </p:grpSpPr>
      <p:sp>
        <p:nvSpPr>
          <p:cNvPr id="776" name="Google Shape;776;p51"/>
          <p:cNvSpPr/>
          <p:nvPr/>
        </p:nvSpPr>
        <p:spPr>
          <a:xfrm>
            <a:off x="695013" y="1379450"/>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1"/>
          <p:cNvSpPr/>
          <p:nvPr/>
        </p:nvSpPr>
        <p:spPr>
          <a:xfrm>
            <a:off x="695013" y="2603369"/>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1"/>
          <p:cNvSpPr/>
          <p:nvPr/>
        </p:nvSpPr>
        <p:spPr>
          <a:xfrm>
            <a:off x="695013" y="382728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1"/>
          <p:cNvSpPr txBox="1">
            <a:spLocks noGrp="1"/>
          </p:cNvSpPr>
          <p:nvPr>
            <p:ph type="title" idx="8"/>
          </p:nvPr>
        </p:nvSpPr>
        <p:spPr>
          <a:xfrm>
            <a:off x="665050" y="1327875"/>
            <a:ext cx="813900" cy="87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83" name="Google Shape;783;p51"/>
          <p:cNvSpPr txBox="1">
            <a:spLocks noGrp="1"/>
          </p:cNvSpPr>
          <p:nvPr>
            <p:ph type="title" idx="9"/>
          </p:nvPr>
        </p:nvSpPr>
        <p:spPr>
          <a:xfrm>
            <a:off x="665050" y="2549983"/>
            <a:ext cx="813900" cy="87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86" name="Google Shape;786;p51"/>
          <p:cNvSpPr txBox="1">
            <a:spLocks noGrp="1"/>
          </p:cNvSpPr>
          <p:nvPr>
            <p:ph type="title" idx="19"/>
          </p:nvPr>
        </p:nvSpPr>
        <p:spPr>
          <a:xfrm>
            <a:off x="665050" y="3772090"/>
            <a:ext cx="813900" cy="87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788" name="Google Shape;788;p51"/>
          <p:cNvSpPr txBox="1">
            <a:spLocks noGrp="1"/>
          </p:cNvSpPr>
          <p:nvPr>
            <p:ph type="title" idx="21"/>
          </p:nvPr>
        </p:nvSpPr>
        <p:spPr>
          <a:xfrm>
            <a:off x="717425" y="388925"/>
            <a:ext cx="77091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6743C"/>
                </a:solidFill>
              </a:rPr>
              <a:t>DATA CLEANING: </a:t>
            </a:r>
            <a:r>
              <a:rPr lang="en" dirty="0"/>
              <a:t>Droping nulls</a:t>
            </a:r>
            <a:endParaRPr dirty="0"/>
          </a:p>
        </p:txBody>
      </p:sp>
      <p:sp>
        <p:nvSpPr>
          <p:cNvPr id="790" name="Google Shape;790;p51"/>
          <p:cNvSpPr txBox="1">
            <a:spLocks noGrp="1"/>
          </p:cNvSpPr>
          <p:nvPr>
            <p:ph type="title"/>
          </p:nvPr>
        </p:nvSpPr>
        <p:spPr>
          <a:xfrm>
            <a:off x="1562500" y="1384020"/>
            <a:ext cx="3120300" cy="34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Devolopers</a:t>
            </a:r>
            <a:endParaRPr dirty="0"/>
          </a:p>
        </p:txBody>
      </p:sp>
      <p:sp>
        <p:nvSpPr>
          <p:cNvPr id="791" name="Google Shape;791;p51"/>
          <p:cNvSpPr txBox="1">
            <a:spLocks noGrp="1"/>
          </p:cNvSpPr>
          <p:nvPr>
            <p:ph type="title" idx="2"/>
          </p:nvPr>
        </p:nvSpPr>
        <p:spPr>
          <a:xfrm>
            <a:off x="1562500" y="2605576"/>
            <a:ext cx="3120300" cy="34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Publisher</a:t>
            </a:r>
            <a:endParaRPr dirty="0"/>
          </a:p>
        </p:txBody>
      </p:sp>
      <p:sp>
        <p:nvSpPr>
          <p:cNvPr id="797" name="Google Shape;797;p51"/>
          <p:cNvSpPr txBox="1">
            <a:spLocks noGrp="1"/>
          </p:cNvSpPr>
          <p:nvPr>
            <p:ph type="title" idx="15"/>
          </p:nvPr>
        </p:nvSpPr>
        <p:spPr>
          <a:xfrm>
            <a:off x="1562500" y="3827301"/>
            <a:ext cx="3120300" cy="34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Age Rating</a:t>
            </a:r>
            <a:endParaRPr dirty="0"/>
          </a:p>
        </p:txBody>
      </p:sp>
      <p:grpSp>
        <p:nvGrpSpPr>
          <p:cNvPr id="801" name="Google Shape;801;p51"/>
          <p:cNvGrpSpPr/>
          <p:nvPr/>
        </p:nvGrpSpPr>
        <p:grpSpPr>
          <a:xfrm>
            <a:off x="422800" y="1983610"/>
            <a:ext cx="8391577" cy="1965442"/>
            <a:chOff x="422800" y="1983610"/>
            <a:chExt cx="8391577" cy="1965442"/>
          </a:xfrm>
        </p:grpSpPr>
        <p:grpSp>
          <p:nvGrpSpPr>
            <p:cNvPr id="802" name="Google Shape;802;p51"/>
            <p:cNvGrpSpPr/>
            <p:nvPr/>
          </p:nvGrpSpPr>
          <p:grpSpPr>
            <a:xfrm>
              <a:off x="7926645" y="3442151"/>
              <a:ext cx="545147" cy="506901"/>
              <a:chOff x="4818730" y="3307263"/>
              <a:chExt cx="1827512" cy="1699300"/>
            </a:xfrm>
          </p:grpSpPr>
          <p:sp>
            <p:nvSpPr>
              <p:cNvPr id="803" name="Google Shape;803;p51"/>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1"/>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1"/>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1"/>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1"/>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1"/>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1"/>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1"/>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1"/>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1"/>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1"/>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1"/>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1"/>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1"/>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1"/>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1"/>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1"/>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1"/>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1"/>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1"/>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1"/>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1"/>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1"/>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1"/>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1"/>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 name="Google Shape;828;p51"/>
            <p:cNvSpPr/>
            <p:nvPr/>
          </p:nvSpPr>
          <p:spPr>
            <a:xfrm>
              <a:off x="422800" y="36249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1"/>
            <p:cNvSpPr/>
            <p:nvPr/>
          </p:nvSpPr>
          <p:spPr>
            <a:xfrm>
              <a:off x="4150575" y="36657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 name="Google Shape;831;p51"/>
            <p:cNvGrpSpPr/>
            <p:nvPr/>
          </p:nvGrpSpPr>
          <p:grpSpPr>
            <a:xfrm rot="-7546048">
              <a:off x="8412534" y="1743468"/>
              <a:ext cx="161701" cy="641985"/>
              <a:chOff x="7004550" y="3676293"/>
              <a:chExt cx="161700" cy="641982"/>
            </a:xfrm>
          </p:grpSpPr>
          <p:sp>
            <p:nvSpPr>
              <p:cNvPr id="832" name="Google Shape;832;p51"/>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1"/>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1"/>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1"/>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7" name="כותרת 846">
            <a:extLst>
              <a:ext uri="{FF2B5EF4-FFF2-40B4-BE49-F238E27FC236}">
                <a16:creationId xmlns:a16="http://schemas.microsoft.com/office/drawing/2014/main" id="{72A1A2AE-A050-445B-BFD4-206A02AD6664}"/>
              </a:ext>
            </a:extLst>
          </p:cNvPr>
          <p:cNvSpPr>
            <a:spLocks noGrp="1"/>
          </p:cNvSpPr>
          <p:nvPr>
            <p:ph type="title" idx="4"/>
          </p:nvPr>
        </p:nvSpPr>
        <p:spPr>
          <a:xfrm>
            <a:off x="3631714" y="1262721"/>
            <a:ext cx="4761910" cy="1841964"/>
          </a:xfrm>
        </p:spPr>
        <p:txBody>
          <a:bodyPr/>
          <a:lstStyle/>
          <a:p>
            <a:pPr algn="just"/>
            <a:r>
              <a:rPr lang="en-US" dirty="0">
                <a:solidFill>
                  <a:schemeClr val="accent6"/>
                </a:solidFill>
                <a:latin typeface="Sora" panose="020B0604020202020204" charset="0"/>
                <a:cs typeface="Sora" panose="020B0604020202020204" charset="0"/>
              </a:rPr>
              <a:t>We saw that this columns had large numbers of null values which we couldn’t fill, so we dropped them.</a:t>
            </a:r>
            <a:endParaRPr lang="en-IL" dirty="0">
              <a:solidFill>
                <a:schemeClr val="accent6"/>
              </a:solidFill>
              <a:latin typeface="Sora" panose="020B0604020202020204" charset="0"/>
              <a:cs typeface="Sora" panose="020B0604020202020204" charset="0"/>
            </a:endParaRPr>
          </a:p>
        </p:txBody>
      </p:sp>
      <p:sp>
        <p:nvSpPr>
          <p:cNvPr id="116" name="Google Shape;830;p51">
            <a:extLst>
              <a:ext uri="{FF2B5EF4-FFF2-40B4-BE49-F238E27FC236}">
                <a16:creationId xmlns:a16="http://schemas.microsoft.com/office/drawing/2014/main" id="{250B57A3-C082-4436-AE1B-D6410AD02A0D}"/>
              </a:ext>
            </a:extLst>
          </p:cNvPr>
          <p:cNvSpPr/>
          <p:nvPr/>
        </p:nvSpPr>
        <p:spPr>
          <a:xfrm>
            <a:off x="7085646" y="130262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54"/>
          <p:cNvSpPr txBox="1">
            <a:spLocks noGrp="1"/>
          </p:cNvSpPr>
          <p:nvPr>
            <p:ph type="title" idx="6"/>
          </p:nvPr>
        </p:nvSpPr>
        <p:spPr>
          <a:xfrm>
            <a:off x="717425" y="388925"/>
            <a:ext cx="7709100" cy="5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7743C"/>
                </a:solidFill>
              </a:rPr>
              <a:t>Data Cleaning: </a:t>
            </a:r>
            <a:r>
              <a:rPr lang="en-US" dirty="0"/>
              <a:t>Average Play Time</a:t>
            </a:r>
          </a:p>
        </p:txBody>
      </p:sp>
      <p:sp>
        <p:nvSpPr>
          <p:cNvPr id="1230" name="Google Shape;1230;p54"/>
          <p:cNvSpPr txBox="1">
            <a:spLocks noGrp="1"/>
          </p:cNvSpPr>
          <p:nvPr>
            <p:ph type="subTitle" idx="1"/>
          </p:nvPr>
        </p:nvSpPr>
        <p:spPr>
          <a:xfrm>
            <a:off x="717425" y="3129759"/>
            <a:ext cx="2391000" cy="86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stripped the data from unnesscery string and changed values to numerics.</a:t>
            </a:r>
            <a:endParaRPr dirty="0"/>
          </a:p>
        </p:txBody>
      </p:sp>
      <p:sp>
        <p:nvSpPr>
          <p:cNvPr id="1231" name="Google Shape;1231;p54"/>
          <p:cNvSpPr txBox="1">
            <a:spLocks noGrp="1"/>
          </p:cNvSpPr>
          <p:nvPr>
            <p:ph type="title"/>
          </p:nvPr>
        </p:nvSpPr>
        <p:spPr>
          <a:xfrm>
            <a:off x="717425" y="2611220"/>
            <a:ext cx="2337215" cy="44510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Numerics Values</a:t>
            </a:r>
            <a:endParaRPr dirty="0"/>
          </a:p>
        </p:txBody>
      </p:sp>
      <p:sp>
        <p:nvSpPr>
          <p:cNvPr id="1232" name="Google Shape;1232;p54"/>
          <p:cNvSpPr txBox="1">
            <a:spLocks noGrp="1"/>
          </p:cNvSpPr>
          <p:nvPr>
            <p:ph type="title" idx="2"/>
          </p:nvPr>
        </p:nvSpPr>
        <p:spPr>
          <a:xfrm>
            <a:off x="6232601" y="2598790"/>
            <a:ext cx="1947300" cy="54444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Null Values</a:t>
            </a:r>
            <a:endParaRPr dirty="0"/>
          </a:p>
        </p:txBody>
      </p:sp>
      <p:sp>
        <p:nvSpPr>
          <p:cNvPr id="1233" name="Google Shape;1233;p54"/>
          <p:cNvSpPr txBox="1">
            <a:spLocks noGrp="1"/>
          </p:cNvSpPr>
          <p:nvPr>
            <p:ph type="subTitle" idx="3"/>
          </p:nvPr>
        </p:nvSpPr>
        <p:spPr>
          <a:xfrm>
            <a:off x="6069094" y="3003648"/>
            <a:ext cx="2391000" cy="86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Filled the null values with the median</a:t>
            </a:r>
            <a:endParaRPr dirty="0"/>
          </a:p>
        </p:txBody>
      </p:sp>
      <p:sp>
        <p:nvSpPr>
          <p:cNvPr id="1234" name="Google Shape;1234;p54"/>
          <p:cNvSpPr txBox="1">
            <a:spLocks noGrp="1"/>
          </p:cNvSpPr>
          <p:nvPr>
            <p:ph type="title" idx="4"/>
          </p:nvPr>
        </p:nvSpPr>
        <p:spPr>
          <a:xfrm>
            <a:off x="3627259" y="2608989"/>
            <a:ext cx="2210099"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Outliers</a:t>
            </a:r>
            <a:endParaRPr dirty="0"/>
          </a:p>
        </p:txBody>
      </p:sp>
      <p:sp>
        <p:nvSpPr>
          <p:cNvPr id="1235" name="Google Shape;1235;p54"/>
          <p:cNvSpPr txBox="1">
            <a:spLocks noGrp="1"/>
          </p:cNvSpPr>
          <p:nvPr>
            <p:ph type="subTitle" idx="5"/>
          </p:nvPr>
        </p:nvSpPr>
        <p:spPr>
          <a:xfrm>
            <a:off x="3481405" y="3078372"/>
            <a:ext cx="2391000" cy="86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Checked for outliers,</a:t>
            </a:r>
          </a:p>
          <a:p>
            <a:pPr marL="0" lvl="0" indent="0" algn="l" rtl="0">
              <a:spcBef>
                <a:spcPts val="0"/>
              </a:spcBef>
              <a:spcAft>
                <a:spcPts val="0"/>
              </a:spcAft>
              <a:buClr>
                <a:schemeClr val="dk1"/>
              </a:buClr>
              <a:buSzPts val="1100"/>
              <a:buFont typeface="Arial"/>
              <a:buNone/>
            </a:pPr>
            <a:r>
              <a:rPr lang="en-US" dirty="0"/>
              <a:t>d</a:t>
            </a:r>
            <a:r>
              <a:rPr lang="en" dirty="0"/>
              <a:t>roped values above 200 hours of play time.</a:t>
            </a:r>
            <a:endParaRPr dirty="0"/>
          </a:p>
        </p:txBody>
      </p:sp>
      <p:grpSp>
        <p:nvGrpSpPr>
          <p:cNvPr id="1236" name="Google Shape;1236;p54"/>
          <p:cNvGrpSpPr/>
          <p:nvPr/>
        </p:nvGrpSpPr>
        <p:grpSpPr>
          <a:xfrm>
            <a:off x="1429757" y="1980724"/>
            <a:ext cx="523881" cy="523881"/>
            <a:chOff x="1190625" y="238125"/>
            <a:chExt cx="5228350" cy="5228350"/>
          </a:xfrm>
        </p:grpSpPr>
        <p:sp>
          <p:nvSpPr>
            <p:cNvPr id="1237" name="Google Shape;1237;p54"/>
            <p:cNvSpPr/>
            <p:nvPr/>
          </p:nvSpPr>
          <p:spPr>
            <a:xfrm>
              <a:off x="1979175" y="238125"/>
              <a:ext cx="3651850" cy="1251175"/>
            </a:xfrm>
            <a:custGeom>
              <a:avLst/>
              <a:gdLst/>
              <a:ahLst/>
              <a:cxnLst/>
              <a:rect l="l" t="t" r="r" b="b"/>
              <a:pathLst>
                <a:path w="146074" h="50047" extrusionOk="0">
                  <a:moveTo>
                    <a:pt x="73037" y="0"/>
                  </a:moveTo>
                  <a:cubicBezTo>
                    <a:pt x="39803" y="0"/>
                    <a:pt x="11348" y="20783"/>
                    <a:pt x="1" y="50047"/>
                  </a:cubicBezTo>
                  <a:cubicBezTo>
                    <a:pt x="4241" y="47964"/>
                    <a:pt x="8971" y="46812"/>
                    <a:pt x="13971" y="46812"/>
                  </a:cubicBezTo>
                  <a:cubicBezTo>
                    <a:pt x="14289" y="46812"/>
                    <a:pt x="14633" y="46812"/>
                    <a:pt x="14976" y="46836"/>
                  </a:cubicBezTo>
                  <a:cubicBezTo>
                    <a:pt x="26152" y="26249"/>
                    <a:pt x="47989" y="12254"/>
                    <a:pt x="73037" y="12254"/>
                  </a:cubicBezTo>
                  <a:cubicBezTo>
                    <a:pt x="98060" y="12254"/>
                    <a:pt x="119898" y="26249"/>
                    <a:pt x="131098" y="46836"/>
                  </a:cubicBezTo>
                  <a:cubicBezTo>
                    <a:pt x="131417" y="46812"/>
                    <a:pt x="131760" y="46812"/>
                    <a:pt x="132103" y="46812"/>
                  </a:cubicBezTo>
                  <a:cubicBezTo>
                    <a:pt x="137078" y="46812"/>
                    <a:pt x="141833" y="47964"/>
                    <a:pt x="146073" y="50047"/>
                  </a:cubicBezTo>
                  <a:cubicBezTo>
                    <a:pt x="134701" y="20783"/>
                    <a:pt x="106246" y="0"/>
                    <a:pt x="730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4"/>
            <p:cNvSpPr/>
            <p:nvPr/>
          </p:nvSpPr>
          <p:spPr>
            <a:xfrm>
              <a:off x="4800150" y="1714775"/>
              <a:ext cx="1618825" cy="2275050"/>
            </a:xfrm>
            <a:custGeom>
              <a:avLst/>
              <a:gdLst/>
              <a:ahLst/>
              <a:cxnLst/>
              <a:rect l="l" t="t" r="r" b="b"/>
              <a:pathLst>
                <a:path w="64753" h="91002" extrusionOk="0">
                  <a:moveTo>
                    <a:pt x="19264" y="0"/>
                  </a:moveTo>
                  <a:cubicBezTo>
                    <a:pt x="8627" y="0"/>
                    <a:pt x="0" y="8627"/>
                    <a:pt x="0" y="19264"/>
                  </a:cubicBezTo>
                  <a:lnTo>
                    <a:pt x="0" y="71762"/>
                  </a:lnTo>
                  <a:cubicBezTo>
                    <a:pt x="0" y="82399"/>
                    <a:pt x="8627" y="91001"/>
                    <a:pt x="19264" y="91001"/>
                  </a:cubicBezTo>
                  <a:cubicBezTo>
                    <a:pt x="27916" y="91001"/>
                    <a:pt x="35219" y="85291"/>
                    <a:pt x="37646" y="77448"/>
                  </a:cubicBezTo>
                  <a:cubicBezTo>
                    <a:pt x="53013" y="74923"/>
                    <a:pt x="64752" y="61566"/>
                    <a:pt x="64752" y="45513"/>
                  </a:cubicBezTo>
                  <a:cubicBezTo>
                    <a:pt x="64752" y="29435"/>
                    <a:pt x="53013" y="16078"/>
                    <a:pt x="37646" y="13553"/>
                  </a:cubicBezTo>
                  <a:cubicBezTo>
                    <a:pt x="35219" y="5711"/>
                    <a:pt x="27916" y="0"/>
                    <a:pt x="192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4"/>
            <p:cNvSpPr/>
            <p:nvPr/>
          </p:nvSpPr>
          <p:spPr>
            <a:xfrm>
              <a:off x="1190625" y="3619700"/>
              <a:ext cx="2275050" cy="1846775"/>
            </a:xfrm>
            <a:custGeom>
              <a:avLst/>
              <a:gdLst/>
              <a:ahLst/>
              <a:cxnLst/>
              <a:rect l="l" t="t" r="r" b="b"/>
              <a:pathLst>
                <a:path w="91002" h="73871" extrusionOk="0">
                  <a:moveTo>
                    <a:pt x="0" y="1"/>
                  </a:moveTo>
                  <a:lnTo>
                    <a:pt x="0" y="2109"/>
                  </a:lnTo>
                  <a:cubicBezTo>
                    <a:pt x="0" y="32696"/>
                    <a:pt x="23528" y="57891"/>
                    <a:pt x="53429" y="60513"/>
                  </a:cubicBezTo>
                  <a:cubicBezTo>
                    <a:pt x="55929" y="68258"/>
                    <a:pt x="63208" y="73870"/>
                    <a:pt x="71762" y="73870"/>
                  </a:cubicBezTo>
                  <a:cubicBezTo>
                    <a:pt x="82374" y="73870"/>
                    <a:pt x="91001" y="65243"/>
                    <a:pt x="91001" y="54631"/>
                  </a:cubicBezTo>
                  <a:cubicBezTo>
                    <a:pt x="91001" y="44019"/>
                    <a:pt x="82374" y="35367"/>
                    <a:pt x="71762" y="35367"/>
                  </a:cubicBezTo>
                  <a:cubicBezTo>
                    <a:pt x="63380" y="35367"/>
                    <a:pt x="56248" y="40759"/>
                    <a:pt x="53601" y="48234"/>
                  </a:cubicBezTo>
                  <a:cubicBezTo>
                    <a:pt x="32793" y="45979"/>
                    <a:pt x="16078" y="29902"/>
                    <a:pt x="12843" y="9412"/>
                  </a:cubicBezTo>
                  <a:cubicBezTo>
                    <a:pt x="8063" y="7084"/>
                    <a:pt x="3701" y="3898"/>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4"/>
            <p:cNvSpPr/>
            <p:nvPr/>
          </p:nvSpPr>
          <p:spPr>
            <a:xfrm>
              <a:off x="1190625" y="1714775"/>
              <a:ext cx="1618825" cy="2275050"/>
            </a:xfrm>
            <a:custGeom>
              <a:avLst/>
              <a:gdLst/>
              <a:ahLst/>
              <a:cxnLst/>
              <a:rect l="l" t="t" r="r" b="b"/>
              <a:pathLst>
                <a:path w="64753" h="91002" extrusionOk="0">
                  <a:moveTo>
                    <a:pt x="45513" y="0"/>
                  </a:moveTo>
                  <a:cubicBezTo>
                    <a:pt x="36861" y="0"/>
                    <a:pt x="29533" y="5711"/>
                    <a:pt x="27107" y="13553"/>
                  </a:cubicBezTo>
                  <a:cubicBezTo>
                    <a:pt x="11764" y="16078"/>
                    <a:pt x="0" y="29435"/>
                    <a:pt x="0" y="45513"/>
                  </a:cubicBezTo>
                  <a:cubicBezTo>
                    <a:pt x="0" y="61566"/>
                    <a:pt x="11764" y="74923"/>
                    <a:pt x="27107" y="77448"/>
                  </a:cubicBezTo>
                  <a:cubicBezTo>
                    <a:pt x="29533" y="85291"/>
                    <a:pt x="36861" y="91001"/>
                    <a:pt x="45513" y="91001"/>
                  </a:cubicBezTo>
                  <a:cubicBezTo>
                    <a:pt x="56125" y="91001"/>
                    <a:pt x="64752" y="82399"/>
                    <a:pt x="64752" y="71762"/>
                  </a:cubicBezTo>
                  <a:lnTo>
                    <a:pt x="64752" y="19264"/>
                  </a:lnTo>
                  <a:cubicBezTo>
                    <a:pt x="64752" y="8627"/>
                    <a:pt x="56125" y="0"/>
                    <a:pt x="455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54"/>
          <p:cNvGrpSpPr/>
          <p:nvPr/>
        </p:nvGrpSpPr>
        <p:grpSpPr>
          <a:xfrm>
            <a:off x="6769839" y="2060287"/>
            <a:ext cx="436412" cy="501399"/>
            <a:chOff x="1527600" y="238125"/>
            <a:chExt cx="4550700" cy="5228350"/>
          </a:xfrm>
        </p:grpSpPr>
        <p:sp>
          <p:nvSpPr>
            <p:cNvPr id="1242" name="Google Shape;1242;p54"/>
            <p:cNvSpPr/>
            <p:nvPr/>
          </p:nvSpPr>
          <p:spPr>
            <a:xfrm>
              <a:off x="1527600" y="973375"/>
              <a:ext cx="338875" cy="2609600"/>
            </a:xfrm>
            <a:custGeom>
              <a:avLst/>
              <a:gdLst/>
              <a:ahLst/>
              <a:cxnLst/>
              <a:rect l="l" t="t" r="r" b="b"/>
              <a:pathLst>
                <a:path w="13555" h="104384" extrusionOk="0">
                  <a:moveTo>
                    <a:pt x="13554" y="1"/>
                  </a:moveTo>
                  <a:lnTo>
                    <a:pt x="1790" y="11765"/>
                  </a:lnTo>
                  <a:cubicBezTo>
                    <a:pt x="638" y="12917"/>
                    <a:pt x="1" y="14461"/>
                    <a:pt x="1" y="16103"/>
                  </a:cubicBezTo>
                  <a:lnTo>
                    <a:pt x="1" y="88281"/>
                  </a:lnTo>
                  <a:cubicBezTo>
                    <a:pt x="1" y="89899"/>
                    <a:pt x="638" y="91467"/>
                    <a:pt x="1790" y="92619"/>
                  </a:cubicBezTo>
                  <a:lnTo>
                    <a:pt x="13554" y="104383"/>
                  </a:lnTo>
                  <a:lnTo>
                    <a:pt x="135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4"/>
            <p:cNvSpPr/>
            <p:nvPr/>
          </p:nvSpPr>
          <p:spPr>
            <a:xfrm>
              <a:off x="5738825" y="973375"/>
              <a:ext cx="339475" cy="2609600"/>
            </a:xfrm>
            <a:custGeom>
              <a:avLst/>
              <a:gdLst/>
              <a:ahLst/>
              <a:cxnLst/>
              <a:rect l="l" t="t" r="r" b="b"/>
              <a:pathLst>
                <a:path w="13579" h="104384" extrusionOk="0">
                  <a:moveTo>
                    <a:pt x="1" y="1"/>
                  </a:moveTo>
                  <a:lnTo>
                    <a:pt x="1" y="104383"/>
                  </a:lnTo>
                  <a:lnTo>
                    <a:pt x="11789" y="92619"/>
                  </a:lnTo>
                  <a:cubicBezTo>
                    <a:pt x="12917" y="91467"/>
                    <a:pt x="13578" y="89899"/>
                    <a:pt x="13578" y="88281"/>
                  </a:cubicBezTo>
                  <a:lnTo>
                    <a:pt x="13578" y="16103"/>
                  </a:lnTo>
                  <a:cubicBezTo>
                    <a:pt x="13578" y="14461"/>
                    <a:pt x="12917" y="12917"/>
                    <a:pt x="11789" y="11765"/>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4"/>
            <p:cNvSpPr/>
            <p:nvPr/>
          </p:nvSpPr>
          <p:spPr>
            <a:xfrm>
              <a:off x="2172800" y="238125"/>
              <a:ext cx="3259700" cy="5228350"/>
            </a:xfrm>
            <a:custGeom>
              <a:avLst/>
              <a:gdLst/>
              <a:ahLst/>
              <a:cxnLst/>
              <a:rect l="l" t="t" r="r" b="b"/>
              <a:pathLst>
                <a:path w="130388" h="209134" extrusionOk="0">
                  <a:moveTo>
                    <a:pt x="84899" y="160802"/>
                  </a:moveTo>
                  <a:cubicBezTo>
                    <a:pt x="88281" y="160802"/>
                    <a:pt x="91026" y="163523"/>
                    <a:pt x="91026" y="166929"/>
                  </a:cubicBezTo>
                  <a:cubicBezTo>
                    <a:pt x="91026" y="170311"/>
                    <a:pt x="88281" y="173056"/>
                    <a:pt x="84899" y="173056"/>
                  </a:cubicBezTo>
                  <a:lnTo>
                    <a:pt x="45513" y="173056"/>
                  </a:lnTo>
                  <a:cubicBezTo>
                    <a:pt x="42131" y="173056"/>
                    <a:pt x="39386" y="170311"/>
                    <a:pt x="39386" y="166929"/>
                  </a:cubicBezTo>
                  <a:cubicBezTo>
                    <a:pt x="39386" y="163523"/>
                    <a:pt x="42131" y="160802"/>
                    <a:pt x="45513" y="160802"/>
                  </a:cubicBezTo>
                  <a:close/>
                  <a:moveTo>
                    <a:pt x="19264" y="0"/>
                  </a:moveTo>
                  <a:cubicBezTo>
                    <a:pt x="8530" y="0"/>
                    <a:pt x="1" y="8701"/>
                    <a:pt x="1" y="19264"/>
                  </a:cubicBezTo>
                  <a:lnTo>
                    <a:pt x="1" y="143940"/>
                  </a:lnTo>
                  <a:cubicBezTo>
                    <a:pt x="1" y="179894"/>
                    <a:pt x="29264" y="209133"/>
                    <a:pt x="65194" y="209133"/>
                  </a:cubicBezTo>
                  <a:cubicBezTo>
                    <a:pt x="101148" y="209133"/>
                    <a:pt x="130387" y="179894"/>
                    <a:pt x="130387" y="143940"/>
                  </a:cubicBezTo>
                  <a:lnTo>
                    <a:pt x="130387" y="19264"/>
                  </a:lnTo>
                  <a:cubicBezTo>
                    <a:pt x="130387" y="8529"/>
                    <a:pt x="121687" y="0"/>
                    <a:pt x="111148" y="0"/>
                  </a:cubicBezTo>
                  <a:lnTo>
                    <a:pt x="77326" y="0"/>
                  </a:lnTo>
                  <a:cubicBezTo>
                    <a:pt x="75218" y="0"/>
                    <a:pt x="73208" y="368"/>
                    <a:pt x="71321" y="1005"/>
                  </a:cubicBezTo>
                  <a:lnTo>
                    <a:pt x="71321" y="33822"/>
                  </a:lnTo>
                  <a:cubicBezTo>
                    <a:pt x="78943" y="36396"/>
                    <a:pt x="84458" y="43601"/>
                    <a:pt x="84458" y="52057"/>
                  </a:cubicBezTo>
                  <a:lnTo>
                    <a:pt x="84458" y="71762"/>
                  </a:lnTo>
                  <a:cubicBezTo>
                    <a:pt x="84458" y="80242"/>
                    <a:pt x="78943" y="87447"/>
                    <a:pt x="71321" y="89996"/>
                  </a:cubicBezTo>
                  <a:lnTo>
                    <a:pt x="71321" y="104579"/>
                  </a:lnTo>
                  <a:cubicBezTo>
                    <a:pt x="71321" y="107961"/>
                    <a:pt x="68576" y="110706"/>
                    <a:pt x="65194" y="110706"/>
                  </a:cubicBezTo>
                  <a:cubicBezTo>
                    <a:pt x="61812" y="110706"/>
                    <a:pt x="59067" y="107961"/>
                    <a:pt x="59067" y="104579"/>
                  </a:cubicBezTo>
                  <a:lnTo>
                    <a:pt x="59067" y="89996"/>
                  </a:lnTo>
                  <a:cubicBezTo>
                    <a:pt x="51444" y="87447"/>
                    <a:pt x="45955" y="80242"/>
                    <a:pt x="45955" y="71762"/>
                  </a:cubicBezTo>
                  <a:lnTo>
                    <a:pt x="45955" y="52057"/>
                  </a:lnTo>
                  <a:cubicBezTo>
                    <a:pt x="45955" y="43601"/>
                    <a:pt x="51444" y="36396"/>
                    <a:pt x="59067" y="33822"/>
                  </a:cubicBezTo>
                  <a:lnTo>
                    <a:pt x="59067" y="1005"/>
                  </a:lnTo>
                  <a:cubicBezTo>
                    <a:pt x="57204" y="368"/>
                    <a:pt x="55194" y="0"/>
                    <a:pt x="530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4"/>
            <p:cNvSpPr/>
            <p:nvPr/>
          </p:nvSpPr>
          <p:spPr>
            <a:xfrm>
              <a:off x="3628000" y="1364900"/>
              <a:ext cx="349900" cy="841900"/>
            </a:xfrm>
            <a:custGeom>
              <a:avLst/>
              <a:gdLst/>
              <a:ahLst/>
              <a:cxnLst/>
              <a:rect l="l" t="t" r="r" b="b"/>
              <a:pathLst>
                <a:path w="13996" h="33676" extrusionOk="0">
                  <a:moveTo>
                    <a:pt x="6986" y="1"/>
                  </a:moveTo>
                  <a:cubicBezTo>
                    <a:pt x="3138" y="1"/>
                    <a:pt x="1" y="3138"/>
                    <a:pt x="1" y="6986"/>
                  </a:cubicBezTo>
                  <a:lnTo>
                    <a:pt x="1" y="26691"/>
                  </a:lnTo>
                  <a:cubicBezTo>
                    <a:pt x="1" y="30539"/>
                    <a:pt x="3138" y="33676"/>
                    <a:pt x="6986" y="33676"/>
                  </a:cubicBezTo>
                  <a:cubicBezTo>
                    <a:pt x="10858" y="33676"/>
                    <a:pt x="13995" y="30539"/>
                    <a:pt x="13995" y="26691"/>
                  </a:cubicBezTo>
                  <a:lnTo>
                    <a:pt x="13995" y="6986"/>
                  </a:lnTo>
                  <a:cubicBezTo>
                    <a:pt x="13995" y="3138"/>
                    <a:pt x="10858" y="1"/>
                    <a:pt x="69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54"/>
          <p:cNvGrpSpPr/>
          <p:nvPr/>
        </p:nvGrpSpPr>
        <p:grpSpPr>
          <a:xfrm>
            <a:off x="3977641" y="1924569"/>
            <a:ext cx="523881" cy="523881"/>
            <a:chOff x="1190625" y="238125"/>
            <a:chExt cx="5228350" cy="5228350"/>
          </a:xfrm>
        </p:grpSpPr>
        <p:sp>
          <p:nvSpPr>
            <p:cNvPr id="1247" name="Google Shape;1247;p54"/>
            <p:cNvSpPr/>
            <p:nvPr/>
          </p:nvSpPr>
          <p:spPr>
            <a:xfrm>
              <a:off x="1853575" y="901075"/>
              <a:ext cx="3902425" cy="3902425"/>
            </a:xfrm>
            <a:custGeom>
              <a:avLst/>
              <a:gdLst/>
              <a:ahLst/>
              <a:cxnLst/>
              <a:rect l="l" t="t" r="r" b="b"/>
              <a:pathLst>
                <a:path w="156097" h="156097" extrusionOk="0">
                  <a:moveTo>
                    <a:pt x="78061" y="71934"/>
                  </a:moveTo>
                  <a:cubicBezTo>
                    <a:pt x="81419" y="71934"/>
                    <a:pt x="84188" y="74679"/>
                    <a:pt x="84188" y="78061"/>
                  </a:cubicBezTo>
                  <a:cubicBezTo>
                    <a:pt x="84188" y="81443"/>
                    <a:pt x="81419" y="84188"/>
                    <a:pt x="78061" y="84188"/>
                  </a:cubicBezTo>
                  <a:cubicBezTo>
                    <a:pt x="74679" y="84188"/>
                    <a:pt x="71934" y="81443"/>
                    <a:pt x="71934" y="78061"/>
                  </a:cubicBezTo>
                  <a:cubicBezTo>
                    <a:pt x="71934" y="74679"/>
                    <a:pt x="74679" y="71934"/>
                    <a:pt x="78061" y="71934"/>
                  </a:cubicBezTo>
                  <a:close/>
                  <a:moveTo>
                    <a:pt x="71934" y="0"/>
                  </a:moveTo>
                  <a:cubicBezTo>
                    <a:pt x="33578" y="2991"/>
                    <a:pt x="2991" y="33578"/>
                    <a:pt x="0" y="71934"/>
                  </a:cubicBezTo>
                  <a:lnTo>
                    <a:pt x="45244" y="71934"/>
                  </a:lnTo>
                  <a:cubicBezTo>
                    <a:pt x="48626" y="71934"/>
                    <a:pt x="51371" y="74679"/>
                    <a:pt x="51371" y="78061"/>
                  </a:cubicBezTo>
                  <a:cubicBezTo>
                    <a:pt x="51371" y="81443"/>
                    <a:pt x="48626" y="84188"/>
                    <a:pt x="45244" y="84188"/>
                  </a:cubicBezTo>
                  <a:lnTo>
                    <a:pt x="0" y="84188"/>
                  </a:lnTo>
                  <a:cubicBezTo>
                    <a:pt x="2991" y="122520"/>
                    <a:pt x="33578" y="153131"/>
                    <a:pt x="71934" y="156097"/>
                  </a:cubicBezTo>
                  <a:lnTo>
                    <a:pt x="71934" y="110878"/>
                  </a:lnTo>
                  <a:cubicBezTo>
                    <a:pt x="71934" y="107496"/>
                    <a:pt x="74679" y="104751"/>
                    <a:pt x="78061" y="104751"/>
                  </a:cubicBezTo>
                  <a:cubicBezTo>
                    <a:pt x="81443" y="104751"/>
                    <a:pt x="84188" y="107496"/>
                    <a:pt x="84188" y="110878"/>
                  </a:cubicBezTo>
                  <a:lnTo>
                    <a:pt x="84188" y="156097"/>
                  </a:lnTo>
                  <a:cubicBezTo>
                    <a:pt x="122520" y="153131"/>
                    <a:pt x="153131" y="122520"/>
                    <a:pt x="156097" y="84188"/>
                  </a:cubicBezTo>
                  <a:lnTo>
                    <a:pt x="110878" y="84188"/>
                  </a:lnTo>
                  <a:cubicBezTo>
                    <a:pt x="107496" y="84188"/>
                    <a:pt x="104751" y="81443"/>
                    <a:pt x="104751" y="78061"/>
                  </a:cubicBezTo>
                  <a:cubicBezTo>
                    <a:pt x="104751" y="74679"/>
                    <a:pt x="107496" y="71934"/>
                    <a:pt x="110878" y="71934"/>
                  </a:cubicBezTo>
                  <a:lnTo>
                    <a:pt x="156097" y="71934"/>
                  </a:lnTo>
                  <a:cubicBezTo>
                    <a:pt x="153131" y="33578"/>
                    <a:pt x="122520" y="2991"/>
                    <a:pt x="84188" y="0"/>
                  </a:cubicBezTo>
                  <a:lnTo>
                    <a:pt x="84188" y="45244"/>
                  </a:lnTo>
                  <a:cubicBezTo>
                    <a:pt x="84188" y="48626"/>
                    <a:pt x="81443" y="51371"/>
                    <a:pt x="78061" y="51371"/>
                  </a:cubicBezTo>
                  <a:cubicBezTo>
                    <a:pt x="74679" y="51371"/>
                    <a:pt x="71934" y="48626"/>
                    <a:pt x="71934" y="45244"/>
                  </a:cubicBezTo>
                  <a:lnTo>
                    <a:pt x="719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4"/>
            <p:cNvSpPr/>
            <p:nvPr/>
          </p:nvSpPr>
          <p:spPr>
            <a:xfrm>
              <a:off x="3651900" y="238125"/>
              <a:ext cx="306400" cy="662975"/>
            </a:xfrm>
            <a:custGeom>
              <a:avLst/>
              <a:gdLst/>
              <a:ahLst/>
              <a:cxnLst/>
              <a:rect l="l" t="t" r="r" b="b"/>
              <a:pathLst>
                <a:path w="12256" h="26519" extrusionOk="0">
                  <a:moveTo>
                    <a:pt x="6128" y="0"/>
                  </a:moveTo>
                  <a:cubicBezTo>
                    <a:pt x="2746" y="0"/>
                    <a:pt x="1" y="2745"/>
                    <a:pt x="1" y="6127"/>
                  </a:cubicBezTo>
                  <a:lnTo>
                    <a:pt x="1" y="26518"/>
                  </a:lnTo>
                  <a:cubicBezTo>
                    <a:pt x="2010" y="26371"/>
                    <a:pt x="4069" y="26298"/>
                    <a:pt x="6128" y="26298"/>
                  </a:cubicBezTo>
                  <a:cubicBezTo>
                    <a:pt x="8187" y="26298"/>
                    <a:pt x="10221" y="26371"/>
                    <a:pt x="12255" y="26518"/>
                  </a:cubicBezTo>
                  <a:lnTo>
                    <a:pt x="12255" y="6127"/>
                  </a:lnTo>
                  <a:cubicBezTo>
                    <a:pt x="12255" y="2745"/>
                    <a:pt x="9510" y="0"/>
                    <a:pt x="61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4"/>
            <p:cNvSpPr/>
            <p:nvPr/>
          </p:nvSpPr>
          <p:spPr>
            <a:xfrm>
              <a:off x="3651900" y="4803475"/>
              <a:ext cx="306400" cy="663000"/>
            </a:xfrm>
            <a:custGeom>
              <a:avLst/>
              <a:gdLst/>
              <a:ahLst/>
              <a:cxnLst/>
              <a:rect l="l" t="t" r="r" b="b"/>
              <a:pathLst>
                <a:path w="12256" h="26520" extrusionOk="0">
                  <a:moveTo>
                    <a:pt x="1" y="1"/>
                  </a:moveTo>
                  <a:lnTo>
                    <a:pt x="1" y="20392"/>
                  </a:lnTo>
                  <a:cubicBezTo>
                    <a:pt x="1" y="23774"/>
                    <a:pt x="2746" y="26519"/>
                    <a:pt x="6128" y="26519"/>
                  </a:cubicBezTo>
                  <a:cubicBezTo>
                    <a:pt x="9510" y="26519"/>
                    <a:pt x="12255" y="23774"/>
                    <a:pt x="12255" y="20392"/>
                  </a:cubicBezTo>
                  <a:lnTo>
                    <a:pt x="12255" y="1"/>
                  </a:lnTo>
                  <a:cubicBezTo>
                    <a:pt x="10221" y="148"/>
                    <a:pt x="8187" y="246"/>
                    <a:pt x="6128" y="246"/>
                  </a:cubicBezTo>
                  <a:cubicBezTo>
                    <a:pt x="4069" y="246"/>
                    <a:pt x="2010" y="148"/>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4"/>
            <p:cNvSpPr/>
            <p:nvPr/>
          </p:nvSpPr>
          <p:spPr>
            <a:xfrm>
              <a:off x="5755975" y="2699400"/>
              <a:ext cx="663000" cy="306400"/>
            </a:xfrm>
            <a:custGeom>
              <a:avLst/>
              <a:gdLst/>
              <a:ahLst/>
              <a:cxnLst/>
              <a:rect l="l" t="t" r="r" b="b"/>
              <a:pathLst>
                <a:path w="26520" h="12256" extrusionOk="0">
                  <a:moveTo>
                    <a:pt x="1" y="1"/>
                  </a:moveTo>
                  <a:cubicBezTo>
                    <a:pt x="148" y="2010"/>
                    <a:pt x="246" y="4069"/>
                    <a:pt x="246" y="6128"/>
                  </a:cubicBezTo>
                  <a:cubicBezTo>
                    <a:pt x="246" y="8187"/>
                    <a:pt x="148" y="10221"/>
                    <a:pt x="1" y="12255"/>
                  </a:cubicBezTo>
                  <a:lnTo>
                    <a:pt x="20392" y="12255"/>
                  </a:lnTo>
                  <a:cubicBezTo>
                    <a:pt x="23774" y="12255"/>
                    <a:pt x="26519" y="9510"/>
                    <a:pt x="26519" y="6128"/>
                  </a:cubicBezTo>
                  <a:cubicBezTo>
                    <a:pt x="26519" y="2746"/>
                    <a:pt x="23774" y="1"/>
                    <a:pt x="203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4"/>
            <p:cNvSpPr/>
            <p:nvPr/>
          </p:nvSpPr>
          <p:spPr>
            <a:xfrm>
              <a:off x="1190625" y="2699400"/>
              <a:ext cx="662975" cy="306400"/>
            </a:xfrm>
            <a:custGeom>
              <a:avLst/>
              <a:gdLst/>
              <a:ahLst/>
              <a:cxnLst/>
              <a:rect l="l" t="t" r="r" b="b"/>
              <a:pathLst>
                <a:path w="26519" h="12256" extrusionOk="0">
                  <a:moveTo>
                    <a:pt x="6127" y="1"/>
                  </a:moveTo>
                  <a:cubicBezTo>
                    <a:pt x="2745" y="1"/>
                    <a:pt x="0" y="2746"/>
                    <a:pt x="0" y="6128"/>
                  </a:cubicBezTo>
                  <a:cubicBezTo>
                    <a:pt x="0" y="9510"/>
                    <a:pt x="2745" y="12255"/>
                    <a:pt x="6127" y="12255"/>
                  </a:cubicBezTo>
                  <a:lnTo>
                    <a:pt x="26518" y="12255"/>
                  </a:lnTo>
                  <a:cubicBezTo>
                    <a:pt x="26371" y="10221"/>
                    <a:pt x="26298" y="8187"/>
                    <a:pt x="26298" y="6128"/>
                  </a:cubicBezTo>
                  <a:cubicBezTo>
                    <a:pt x="26298" y="4069"/>
                    <a:pt x="26371" y="2010"/>
                    <a:pt x="265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54"/>
          <p:cNvGrpSpPr/>
          <p:nvPr/>
        </p:nvGrpSpPr>
        <p:grpSpPr>
          <a:xfrm>
            <a:off x="434875" y="1159275"/>
            <a:ext cx="8129193" cy="3535207"/>
            <a:chOff x="434875" y="1159275"/>
            <a:chExt cx="8129193" cy="3535207"/>
          </a:xfrm>
        </p:grpSpPr>
        <p:grpSp>
          <p:nvGrpSpPr>
            <p:cNvPr id="1253" name="Google Shape;1253;p54"/>
            <p:cNvGrpSpPr/>
            <p:nvPr/>
          </p:nvGrpSpPr>
          <p:grpSpPr>
            <a:xfrm rot="-7546048">
              <a:off x="8175509" y="4120268"/>
              <a:ext cx="161701" cy="641985"/>
              <a:chOff x="7004550" y="3676293"/>
              <a:chExt cx="161700" cy="641982"/>
            </a:xfrm>
          </p:grpSpPr>
          <p:sp>
            <p:nvSpPr>
              <p:cNvPr id="1254" name="Google Shape;1254;p54"/>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4"/>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4"/>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4"/>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54"/>
            <p:cNvSpPr/>
            <p:nvPr/>
          </p:nvSpPr>
          <p:spPr>
            <a:xfrm>
              <a:off x="2523350" y="41880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4"/>
            <p:cNvSpPr/>
            <p:nvPr/>
          </p:nvSpPr>
          <p:spPr>
            <a:xfrm>
              <a:off x="8188900" y="211851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4"/>
            <p:cNvSpPr/>
            <p:nvPr/>
          </p:nvSpPr>
          <p:spPr>
            <a:xfrm>
              <a:off x="434875" y="235365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4"/>
            <p:cNvSpPr/>
            <p:nvPr/>
          </p:nvSpPr>
          <p:spPr>
            <a:xfrm>
              <a:off x="5545650" y="41880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4"/>
            <p:cNvSpPr/>
            <p:nvPr/>
          </p:nvSpPr>
          <p:spPr>
            <a:xfrm>
              <a:off x="6533813" y="115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3" name="Google Shape;1263;p54"/>
            <p:cNvGrpSpPr/>
            <p:nvPr/>
          </p:nvGrpSpPr>
          <p:grpSpPr>
            <a:xfrm>
              <a:off x="4299420" y="4063851"/>
              <a:ext cx="545147" cy="506901"/>
              <a:chOff x="4818730" y="3307263"/>
              <a:chExt cx="1827512" cy="1699300"/>
            </a:xfrm>
          </p:grpSpPr>
          <p:sp>
            <p:nvSpPr>
              <p:cNvPr id="1264" name="Google Shape;1264;p54"/>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4"/>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4"/>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4"/>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4"/>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4"/>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4"/>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4"/>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4"/>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4"/>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4"/>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4"/>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4"/>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4"/>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4"/>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4"/>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4"/>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4"/>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4"/>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4"/>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4"/>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4"/>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53"/>
          <p:cNvSpPr txBox="1">
            <a:spLocks noGrp="1"/>
          </p:cNvSpPr>
          <p:nvPr>
            <p:ph type="title"/>
          </p:nvPr>
        </p:nvSpPr>
        <p:spPr>
          <a:xfrm>
            <a:off x="-23620" y="2631177"/>
            <a:ext cx="5075651" cy="63689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EDA AND VISUAILIZATION</a:t>
            </a:r>
            <a:endParaRPr dirty="0"/>
          </a:p>
        </p:txBody>
      </p:sp>
      <p:grpSp>
        <p:nvGrpSpPr>
          <p:cNvPr id="891" name="Google Shape;891;p53"/>
          <p:cNvGrpSpPr/>
          <p:nvPr/>
        </p:nvGrpSpPr>
        <p:grpSpPr>
          <a:xfrm>
            <a:off x="5032847" y="888966"/>
            <a:ext cx="3537900" cy="3681776"/>
            <a:chOff x="5032847" y="888966"/>
            <a:chExt cx="3537900" cy="3681776"/>
          </a:xfrm>
        </p:grpSpPr>
        <p:sp>
          <p:nvSpPr>
            <p:cNvPr id="892" name="Google Shape;892;p53"/>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 name="Google Shape;893;p53"/>
            <p:cNvGrpSpPr/>
            <p:nvPr/>
          </p:nvGrpSpPr>
          <p:grpSpPr>
            <a:xfrm>
              <a:off x="5117540" y="888966"/>
              <a:ext cx="3368830" cy="3591052"/>
              <a:chOff x="5126869" y="785625"/>
              <a:chExt cx="3583481" cy="3819862"/>
            </a:xfrm>
          </p:grpSpPr>
          <p:sp>
            <p:nvSpPr>
              <p:cNvPr id="894" name="Google Shape;894;p53"/>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3"/>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3"/>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3"/>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3"/>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3"/>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3"/>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3"/>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3"/>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3"/>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3"/>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3"/>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3"/>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3"/>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3"/>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3"/>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3"/>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3"/>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3"/>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3"/>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3"/>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3"/>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3"/>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3"/>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3"/>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3"/>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3"/>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3"/>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3"/>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3"/>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3"/>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3"/>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3"/>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3"/>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3"/>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3"/>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3"/>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3"/>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3"/>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3"/>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3"/>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3"/>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3"/>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3"/>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3"/>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3"/>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3"/>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3"/>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3"/>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3"/>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3"/>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3"/>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3"/>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3"/>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3"/>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3"/>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3"/>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3"/>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3"/>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3"/>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3"/>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3"/>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3"/>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3"/>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3"/>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3"/>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3"/>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3"/>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3"/>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3"/>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3"/>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3"/>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3"/>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3"/>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3"/>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3"/>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3"/>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3"/>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3"/>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3"/>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3"/>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3"/>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3"/>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3"/>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3"/>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3"/>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3"/>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3"/>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3"/>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3"/>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3"/>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3"/>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3"/>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3"/>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3"/>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3"/>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3"/>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3"/>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3"/>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3"/>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3"/>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3"/>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3"/>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3"/>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3"/>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3"/>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3"/>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3"/>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3"/>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3"/>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3"/>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3"/>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3"/>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3"/>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3"/>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3"/>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3"/>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3"/>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3"/>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3"/>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3"/>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3"/>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3"/>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3"/>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3"/>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3"/>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3"/>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3"/>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3"/>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3"/>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3"/>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3"/>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3"/>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3"/>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3"/>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3"/>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3"/>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3"/>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3"/>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3"/>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3"/>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3"/>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3"/>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3"/>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3"/>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3"/>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3"/>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3"/>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3"/>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3"/>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3"/>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3"/>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3"/>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3"/>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3"/>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3"/>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3"/>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3"/>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3"/>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3"/>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3"/>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3"/>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3"/>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3"/>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3"/>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3"/>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3"/>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3"/>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3"/>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3"/>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3"/>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3"/>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3"/>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3"/>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3"/>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3"/>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3"/>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3"/>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3"/>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3"/>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3"/>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3"/>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3"/>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3"/>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3"/>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3"/>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3"/>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3"/>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3"/>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3"/>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3"/>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3"/>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3"/>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3"/>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3"/>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3"/>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3"/>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3"/>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3"/>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3"/>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3"/>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3"/>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3"/>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3"/>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3"/>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3"/>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3"/>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3"/>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3"/>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3"/>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3"/>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3"/>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3"/>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3"/>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3"/>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3"/>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3"/>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3"/>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3"/>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3"/>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3"/>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3"/>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3"/>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3"/>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3"/>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3"/>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3"/>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3"/>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3"/>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3"/>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3"/>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3"/>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3"/>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3"/>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3"/>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3"/>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3"/>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3"/>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3"/>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3"/>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3"/>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3"/>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3"/>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3"/>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3"/>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3"/>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3"/>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3"/>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3"/>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3"/>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3"/>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3"/>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3"/>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3"/>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3"/>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3"/>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3"/>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3"/>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3"/>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3"/>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3"/>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3"/>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3"/>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3"/>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3"/>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3"/>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3"/>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3"/>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3"/>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3"/>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3"/>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3"/>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3"/>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3"/>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3"/>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3"/>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3"/>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3"/>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3"/>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3"/>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3"/>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3"/>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3"/>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3"/>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3"/>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3"/>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3"/>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3"/>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3"/>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3"/>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3"/>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3"/>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186" name="Google Shape;1186;p53"/>
          <p:cNvCxnSpPr/>
          <p:nvPr/>
        </p:nvCxnSpPr>
        <p:spPr>
          <a:xfrm rot="10800000">
            <a:off x="4013" y="3269650"/>
            <a:ext cx="4292100" cy="0"/>
          </a:xfrm>
          <a:prstGeom prst="straightConnector1">
            <a:avLst/>
          </a:prstGeom>
          <a:noFill/>
          <a:ln w="19050" cap="flat" cmpd="sng">
            <a:solidFill>
              <a:schemeClr val="accent1"/>
            </a:solidFill>
            <a:prstDash val="solid"/>
            <a:round/>
            <a:headEnd type="none" w="med" len="med"/>
            <a:tailEnd type="none" w="med" len="med"/>
          </a:ln>
        </p:spPr>
      </p:cxnSp>
      <p:sp>
        <p:nvSpPr>
          <p:cNvPr id="1187" name="Google Shape;1187;p53"/>
          <p:cNvSpPr/>
          <p:nvPr/>
        </p:nvSpPr>
        <p:spPr>
          <a:xfrm rot="10800000" flipH="1">
            <a:off x="4296125" y="3195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53"/>
          <p:cNvGrpSpPr/>
          <p:nvPr/>
        </p:nvGrpSpPr>
        <p:grpSpPr>
          <a:xfrm>
            <a:off x="803157" y="785625"/>
            <a:ext cx="7946368" cy="3960919"/>
            <a:chOff x="803157" y="785625"/>
            <a:chExt cx="7946368" cy="3960919"/>
          </a:xfrm>
        </p:grpSpPr>
        <p:grpSp>
          <p:nvGrpSpPr>
            <p:cNvPr id="1189" name="Google Shape;1189;p53"/>
            <p:cNvGrpSpPr/>
            <p:nvPr/>
          </p:nvGrpSpPr>
          <p:grpSpPr>
            <a:xfrm>
              <a:off x="803157" y="4098576"/>
              <a:ext cx="545147" cy="506901"/>
              <a:chOff x="4818730" y="3307263"/>
              <a:chExt cx="1827512" cy="1699300"/>
            </a:xfrm>
          </p:grpSpPr>
          <p:sp>
            <p:nvSpPr>
              <p:cNvPr id="1190" name="Google Shape;1190;p53"/>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3"/>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3"/>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3"/>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3"/>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3"/>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3"/>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3"/>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3"/>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3"/>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3"/>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3"/>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3"/>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3"/>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3"/>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3"/>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3"/>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3"/>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3"/>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3"/>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3"/>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3"/>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3"/>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3"/>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3"/>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5" name="Google Shape;1215;p53"/>
            <p:cNvSpPr/>
            <p:nvPr/>
          </p:nvSpPr>
          <p:spPr>
            <a:xfrm>
              <a:off x="2505525" y="41654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3"/>
            <p:cNvSpPr/>
            <p:nvPr/>
          </p:nvSpPr>
          <p:spPr>
            <a:xfrm>
              <a:off x="2551425" y="7856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3"/>
            <p:cNvSpPr/>
            <p:nvPr/>
          </p:nvSpPr>
          <p:spPr>
            <a:xfrm>
              <a:off x="8189350" y="8514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8" name="Google Shape;1218;p53"/>
            <p:cNvGrpSpPr/>
            <p:nvPr/>
          </p:nvGrpSpPr>
          <p:grpSpPr>
            <a:xfrm rot="-7546048">
              <a:off x="4135822" y="4172331"/>
              <a:ext cx="161701" cy="641985"/>
              <a:chOff x="7004550" y="3676293"/>
              <a:chExt cx="161700" cy="641982"/>
            </a:xfrm>
          </p:grpSpPr>
          <p:sp>
            <p:nvSpPr>
              <p:cNvPr id="1219" name="Google Shape;1219;p53"/>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3"/>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3"/>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3"/>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53"/>
            <p:cNvSpPr/>
            <p:nvPr/>
          </p:nvSpPr>
          <p:spPr>
            <a:xfrm>
              <a:off x="4829900" y="17842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3"/>
            <p:cNvSpPr/>
            <p:nvPr/>
          </p:nvSpPr>
          <p:spPr>
            <a:xfrm>
              <a:off x="8559925" y="390897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pic>
        <p:nvPicPr>
          <p:cNvPr id="19" name="תמונה 18">
            <a:extLst>
              <a:ext uri="{FF2B5EF4-FFF2-40B4-BE49-F238E27FC236}">
                <a16:creationId xmlns:a16="http://schemas.microsoft.com/office/drawing/2014/main" id="{6D4D0874-8EE9-4A7B-9E9E-1FBAC8D0CB1C}"/>
              </a:ext>
            </a:extLst>
          </p:cNvPr>
          <p:cNvPicPr>
            <a:picLocks noChangeAspect="1"/>
          </p:cNvPicPr>
          <p:nvPr/>
        </p:nvPicPr>
        <p:blipFill>
          <a:blip r:embed="rId3"/>
          <a:stretch>
            <a:fillRect/>
          </a:stretch>
        </p:blipFill>
        <p:spPr>
          <a:xfrm>
            <a:off x="1551582" y="3688080"/>
            <a:ext cx="1389738" cy="1455420"/>
          </a:xfrm>
          <a:prstGeom prst="rect">
            <a:avLst/>
          </a:prstGeom>
        </p:spPr>
      </p:pic>
      <p:pic>
        <p:nvPicPr>
          <p:cNvPr id="3" name="תמונה 2">
            <a:extLst>
              <a:ext uri="{FF2B5EF4-FFF2-40B4-BE49-F238E27FC236}">
                <a16:creationId xmlns:a16="http://schemas.microsoft.com/office/drawing/2014/main" id="{586BB8DE-6B8D-45C3-BBCD-0089F9C196D2}"/>
              </a:ext>
            </a:extLst>
          </p:cNvPr>
          <p:cNvPicPr>
            <a:picLocks noChangeAspect="1"/>
          </p:cNvPicPr>
          <p:nvPr/>
        </p:nvPicPr>
        <p:blipFill>
          <a:blip r:embed="rId4"/>
          <a:stretch>
            <a:fillRect/>
          </a:stretch>
        </p:blipFill>
        <p:spPr>
          <a:xfrm>
            <a:off x="4236500" y="122370"/>
            <a:ext cx="4637785" cy="2149476"/>
          </a:xfrm>
          <a:prstGeom prst="rect">
            <a:avLst/>
          </a:prstGeom>
        </p:spPr>
      </p:pic>
      <p:pic>
        <p:nvPicPr>
          <p:cNvPr id="9" name="תמונה 8">
            <a:extLst>
              <a:ext uri="{FF2B5EF4-FFF2-40B4-BE49-F238E27FC236}">
                <a16:creationId xmlns:a16="http://schemas.microsoft.com/office/drawing/2014/main" id="{137BF698-66B7-49BB-B157-5F5B64F4D919}"/>
              </a:ext>
            </a:extLst>
          </p:cNvPr>
          <p:cNvPicPr>
            <a:picLocks noChangeAspect="1"/>
          </p:cNvPicPr>
          <p:nvPr/>
        </p:nvPicPr>
        <p:blipFill>
          <a:blip r:embed="rId5"/>
          <a:stretch>
            <a:fillRect/>
          </a:stretch>
        </p:blipFill>
        <p:spPr>
          <a:xfrm>
            <a:off x="4180063" y="2489401"/>
            <a:ext cx="4754136" cy="2149476"/>
          </a:xfrm>
          <a:prstGeom prst="rect">
            <a:avLst/>
          </a:prstGeom>
        </p:spPr>
      </p:pic>
      <p:sp>
        <p:nvSpPr>
          <p:cNvPr id="14" name="תיבת טקסט 13">
            <a:extLst>
              <a:ext uri="{FF2B5EF4-FFF2-40B4-BE49-F238E27FC236}">
                <a16:creationId xmlns:a16="http://schemas.microsoft.com/office/drawing/2014/main" id="{828521AC-B6C0-47B6-BA59-0631127046AD}"/>
              </a:ext>
            </a:extLst>
          </p:cNvPr>
          <p:cNvSpPr txBox="1"/>
          <p:nvPr/>
        </p:nvSpPr>
        <p:spPr>
          <a:xfrm>
            <a:off x="65785" y="1"/>
            <a:ext cx="5196950" cy="584775"/>
          </a:xfrm>
          <a:prstGeom prst="rect">
            <a:avLst/>
          </a:prstGeom>
          <a:noFill/>
        </p:spPr>
        <p:txBody>
          <a:bodyPr wrap="square" rtlCol="0">
            <a:spAutoFit/>
          </a:bodyPr>
          <a:lstStyle/>
          <a:p>
            <a:r>
              <a:rPr lang="en-US" sz="3200" dirty="0">
                <a:solidFill>
                  <a:srgbClr val="F7743C"/>
                </a:solidFill>
                <a:latin typeface="Saira SemiCondensed ExtraBold" panose="020B0604020202020204" charset="0"/>
              </a:rPr>
              <a:t>Platforms Visualization</a:t>
            </a:r>
            <a:endParaRPr lang="en-IL" sz="3200" dirty="0">
              <a:solidFill>
                <a:srgbClr val="F7743C"/>
              </a:solidFill>
              <a:latin typeface="Saira SemiCondensed ExtraBold" panose="020B0604020202020204" charset="0"/>
            </a:endParaRPr>
          </a:p>
        </p:txBody>
      </p:sp>
      <p:sp>
        <p:nvSpPr>
          <p:cNvPr id="15" name="תיבת טקסט 14">
            <a:extLst>
              <a:ext uri="{FF2B5EF4-FFF2-40B4-BE49-F238E27FC236}">
                <a16:creationId xmlns:a16="http://schemas.microsoft.com/office/drawing/2014/main" id="{E754466E-AA2B-4BF5-8318-58B7049D586E}"/>
              </a:ext>
            </a:extLst>
          </p:cNvPr>
          <p:cNvSpPr txBox="1"/>
          <p:nvPr/>
        </p:nvSpPr>
        <p:spPr>
          <a:xfrm>
            <a:off x="65785" y="672645"/>
            <a:ext cx="3822060" cy="3323987"/>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500" dirty="0">
                <a:solidFill>
                  <a:schemeClr val="accent6"/>
                </a:solidFill>
                <a:latin typeface="Sora" panose="020B0604020202020204" charset="0"/>
                <a:cs typeface="Sora" panose="020B0604020202020204" charset="0"/>
              </a:rPr>
              <a:t>After combining PlayStation 5 platform with the rating, we can see from the graph that there’s not a connection between if the game available on this platform and it’s rating.</a:t>
            </a:r>
          </a:p>
          <a:p>
            <a:pPr marL="285750" indent="-285750">
              <a:buClr>
                <a:schemeClr val="accent1"/>
              </a:buClr>
              <a:buFont typeface="Arial" panose="020B0604020202020204" pitchFamily="34" charset="0"/>
              <a:buChar char="•"/>
            </a:pPr>
            <a:endParaRPr lang="en-US" sz="1500" dirty="0">
              <a:solidFill>
                <a:schemeClr val="accent6"/>
              </a:solidFill>
              <a:latin typeface="Sora" panose="020B0604020202020204" charset="0"/>
              <a:cs typeface="Sora" panose="020B0604020202020204" charset="0"/>
            </a:endParaRPr>
          </a:p>
          <a:p>
            <a:pPr marL="285750" indent="-285750">
              <a:buClr>
                <a:schemeClr val="accent1"/>
              </a:buClr>
              <a:buFont typeface="Arial" panose="020B0604020202020204" pitchFamily="34" charset="0"/>
              <a:buChar char="•"/>
            </a:pPr>
            <a:r>
              <a:rPr lang="en-US" sz="1500" dirty="0">
                <a:solidFill>
                  <a:schemeClr val="accent6"/>
                </a:solidFill>
                <a:latin typeface="Sora" panose="020B0604020202020204" charset="0"/>
                <a:cs typeface="Sora" panose="020B0604020202020204" charset="0"/>
              </a:rPr>
              <a:t>On the other hand, this graph show’s the connection between rating and pc.                                           we can see a strong connection between the Game’s rating and that the game is available to play on PC.</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4" name="תיבת טקסט 13">
            <a:extLst>
              <a:ext uri="{FF2B5EF4-FFF2-40B4-BE49-F238E27FC236}">
                <a16:creationId xmlns:a16="http://schemas.microsoft.com/office/drawing/2014/main" id="{828521AC-B6C0-47B6-BA59-0631127046AD}"/>
              </a:ext>
            </a:extLst>
          </p:cNvPr>
          <p:cNvSpPr txBox="1"/>
          <p:nvPr/>
        </p:nvSpPr>
        <p:spPr>
          <a:xfrm>
            <a:off x="65785" y="1"/>
            <a:ext cx="5196950" cy="584775"/>
          </a:xfrm>
          <a:prstGeom prst="rect">
            <a:avLst/>
          </a:prstGeom>
          <a:noFill/>
        </p:spPr>
        <p:txBody>
          <a:bodyPr wrap="square" rtlCol="0">
            <a:spAutoFit/>
          </a:bodyPr>
          <a:lstStyle/>
          <a:p>
            <a:r>
              <a:rPr lang="en-US" sz="3200" dirty="0">
                <a:solidFill>
                  <a:srgbClr val="F7743C"/>
                </a:solidFill>
                <a:latin typeface="Saira SemiCondensed ExtraBold" panose="020B0604020202020204" charset="0"/>
              </a:rPr>
              <a:t>Genres Visualization</a:t>
            </a:r>
            <a:endParaRPr lang="en-IL" sz="3200" dirty="0">
              <a:solidFill>
                <a:srgbClr val="F7743C"/>
              </a:solidFill>
              <a:latin typeface="Saira SemiCondensed ExtraBold" panose="020B0604020202020204" charset="0"/>
            </a:endParaRPr>
          </a:p>
        </p:txBody>
      </p:sp>
      <p:sp>
        <p:nvSpPr>
          <p:cNvPr id="15" name="תיבת טקסט 14">
            <a:extLst>
              <a:ext uri="{FF2B5EF4-FFF2-40B4-BE49-F238E27FC236}">
                <a16:creationId xmlns:a16="http://schemas.microsoft.com/office/drawing/2014/main" id="{E754466E-AA2B-4BF5-8318-58B7049D586E}"/>
              </a:ext>
            </a:extLst>
          </p:cNvPr>
          <p:cNvSpPr txBox="1"/>
          <p:nvPr/>
        </p:nvSpPr>
        <p:spPr>
          <a:xfrm>
            <a:off x="164460" y="1225232"/>
            <a:ext cx="3493139" cy="289310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600" dirty="0">
                <a:solidFill>
                  <a:schemeClr val="accent6"/>
                </a:solidFill>
                <a:latin typeface="Sora" panose="020B0604020202020204" charset="0"/>
                <a:cs typeface="Sora" panose="020B0604020202020204" charset="0"/>
              </a:rPr>
              <a:t>From this graph we can see that if the genre of the game is strategy we can assume it’s rating will be between 50 to 80.</a:t>
            </a:r>
          </a:p>
          <a:p>
            <a:pPr marL="285750" indent="-285750">
              <a:buClr>
                <a:schemeClr val="accent1"/>
              </a:buClr>
              <a:buFont typeface="Arial" panose="020B0604020202020204" pitchFamily="34" charset="0"/>
              <a:buChar char="•"/>
            </a:pPr>
            <a:endParaRPr lang="en-US" sz="1600" dirty="0">
              <a:solidFill>
                <a:schemeClr val="accent6"/>
              </a:solidFill>
              <a:latin typeface="Sora" panose="020B0604020202020204" charset="0"/>
              <a:cs typeface="Sora" panose="020B0604020202020204" charset="0"/>
            </a:endParaRPr>
          </a:p>
          <a:p>
            <a:pPr marL="285750" indent="-285750">
              <a:buClr>
                <a:schemeClr val="accent1"/>
              </a:buClr>
              <a:buFont typeface="Arial" panose="020B0604020202020204" pitchFamily="34" charset="0"/>
              <a:buChar char="•"/>
            </a:pPr>
            <a:r>
              <a:rPr lang="en-US" sz="1600" dirty="0">
                <a:solidFill>
                  <a:schemeClr val="accent6"/>
                </a:solidFill>
                <a:latin typeface="Sora" panose="020B0604020202020204" charset="0"/>
                <a:cs typeface="Sora" panose="020B0604020202020204" charset="0"/>
              </a:rPr>
              <a:t>On the other graph we can see that most of the shooters game’s rating are low,</a:t>
            </a:r>
            <a:r>
              <a:rPr lang="en-US" sz="1800" dirty="0">
                <a:solidFill>
                  <a:schemeClr val="accent6"/>
                </a:solidFill>
                <a:latin typeface="Sora" panose="020B0604020202020204" charset="0"/>
                <a:cs typeface="Sora" panose="020B0604020202020204" charset="0"/>
              </a:rPr>
              <a:t>                 but there’s some shooter games that are successful</a:t>
            </a:r>
            <a:endParaRPr lang="en-US" sz="1600" dirty="0">
              <a:solidFill>
                <a:schemeClr val="accent6"/>
              </a:solidFill>
              <a:latin typeface="Sora" panose="020B0604020202020204" charset="0"/>
              <a:cs typeface="Sora" panose="020B0604020202020204" charset="0"/>
            </a:endParaRPr>
          </a:p>
        </p:txBody>
      </p:sp>
      <p:pic>
        <p:nvPicPr>
          <p:cNvPr id="4" name="תמונה 3">
            <a:extLst>
              <a:ext uri="{FF2B5EF4-FFF2-40B4-BE49-F238E27FC236}">
                <a16:creationId xmlns:a16="http://schemas.microsoft.com/office/drawing/2014/main" id="{DDD17E26-F27D-44AA-80B3-1522DEDCD0F9}"/>
              </a:ext>
            </a:extLst>
          </p:cNvPr>
          <p:cNvPicPr>
            <a:picLocks noChangeAspect="1"/>
          </p:cNvPicPr>
          <p:nvPr/>
        </p:nvPicPr>
        <p:blipFill>
          <a:blip r:embed="rId3"/>
          <a:stretch>
            <a:fillRect/>
          </a:stretch>
        </p:blipFill>
        <p:spPr>
          <a:xfrm>
            <a:off x="3949187" y="2745942"/>
            <a:ext cx="5194813" cy="2161167"/>
          </a:xfrm>
          <a:prstGeom prst="rect">
            <a:avLst/>
          </a:prstGeom>
        </p:spPr>
      </p:pic>
      <p:pic>
        <p:nvPicPr>
          <p:cNvPr id="8" name="תמונה 7">
            <a:extLst>
              <a:ext uri="{FF2B5EF4-FFF2-40B4-BE49-F238E27FC236}">
                <a16:creationId xmlns:a16="http://schemas.microsoft.com/office/drawing/2014/main" id="{46E7AB60-1CCB-4846-AF9A-8FFAA9D35690}"/>
              </a:ext>
            </a:extLst>
          </p:cNvPr>
          <p:cNvPicPr>
            <a:picLocks noChangeAspect="1"/>
          </p:cNvPicPr>
          <p:nvPr/>
        </p:nvPicPr>
        <p:blipFill>
          <a:blip r:embed="rId4"/>
          <a:stretch>
            <a:fillRect/>
          </a:stretch>
        </p:blipFill>
        <p:spPr>
          <a:xfrm>
            <a:off x="3947051" y="292388"/>
            <a:ext cx="5196949" cy="2292538"/>
          </a:xfrm>
          <a:prstGeom prst="rect">
            <a:avLst/>
          </a:prstGeom>
        </p:spPr>
      </p:pic>
    </p:spTree>
    <p:extLst>
      <p:ext uri="{BB962C8B-B14F-4D97-AF65-F5344CB8AC3E}">
        <p14:creationId xmlns:p14="http://schemas.microsoft.com/office/powerpoint/2010/main" val="3810932458"/>
      </p:ext>
    </p:extLst>
  </p:cSld>
  <p:clrMapOvr>
    <a:masterClrMapping/>
  </p:clrMapOvr>
</p:sld>
</file>

<file path=ppt/theme/theme1.xml><?xml version="1.0" encoding="utf-8"?>
<a:theme xmlns:a="http://schemas.openxmlformats.org/drawingml/2006/main" name="Electronic Sports Company Project Proposal by Slidesgo">
  <a:themeElements>
    <a:clrScheme name="Simple Light">
      <a:dk1>
        <a:srgbClr val="000000"/>
      </a:dk1>
      <a:lt1>
        <a:srgbClr val="241454"/>
      </a:lt1>
      <a:dk2>
        <a:srgbClr val="4E2CB3"/>
      </a:dk2>
      <a:lt2>
        <a:srgbClr val="5C2FDF"/>
      </a:lt2>
      <a:accent1>
        <a:srgbClr val="8EB8DE"/>
      </a:accent1>
      <a:accent2>
        <a:srgbClr val="4D4DD0"/>
      </a:accent2>
      <a:accent3>
        <a:srgbClr val="B961EB"/>
      </a:accent3>
      <a:accent4>
        <a:srgbClr val="F7743C"/>
      </a:accent4>
      <a:accent5>
        <a:srgbClr val="CB480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1901</TotalTime>
  <Words>852</Words>
  <Application>Microsoft Office PowerPoint</Application>
  <PresentationFormat>‫הצגה על המסך (16:9)</PresentationFormat>
  <Paragraphs>102</Paragraphs>
  <Slides>17</Slides>
  <Notes>17</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17</vt:i4>
      </vt:variant>
    </vt:vector>
  </HeadingPairs>
  <TitlesOfParts>
    <vt:vector size="25" baseType="lpstr">
      <vt:lpstr>Saira SemiCondensed ExtraBold</vt:lpstr>
      <vt:lpstr>Didact Gothic</vt:lpstr>
      <vt:lpstr>Arial</vt:lpstr>
      <vt:lpstr>Sora</vt:lpstr>
      <vt:lpstr>Arimo</vt:lpstr>
      <vt:lpstr>Roboto Condensed Light</vt:lpstr>
      <vt:lpstr>Dela Gothic One</vt:lpstr>
      <vt:lpstr>Electronic Sports Company Project Proposal by Slidesgo</vt:lpstr>
      <vt:lpstr>GAME’S RATING and what’s effect them. </vt:lpstr>
      <vt:lpstr>Our Research Question:  CAN WE PREDICT THE GAME'S RATING?  </vt:lpstr>
      <vt:lpstr>Data Source of information:</vt:lpstr>
      <vt:lpstr>Data Cleaning</vt:lpstr>
      <vt:lpstr>01</vt:lpstr>
      <vt:lpstr>Data Cleaning: Average Play Time</vt:lpstr>
      <vt:lpstr>EDA AND VISUAILIZATION</vt:lpstr>
      <vt:lpstr>מצגת של PowerPoint‏</vt:lpstr>
      <vt:lpstr>מצגת של PowerPoint‏</vt:lpstr>
      <vt:lpstr>Machine Learning</vt:lpstr>
      <vt:lpstr>מצגת של PowerPoint‏</vt:lpstr>
      <vt:lpstr>ONE HOT: Games Platforms</vt:lpstr>
      <vt:lpstr>ONE HOT: Game Genres</vt:lpstr>
      <vt:lpstr>Linear Regression: Coefficion Result</vt:lpstr>
      <vt:lpstr>מצגת של PowerPoint‏</vt:lpstr>
      <vt:lpstr>Auto-sklearn 2.0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GAME’S RATING and what’s effect them.</dc:title>
  <dc:creator>ארד ביבס</dc:creator>
  <cp:lastModifiedBy>ארד ביבס</cp:lastModifiedBy>
  <cp:revision>7</cp:revision>
  <dcterms:modified xsi:type="dcterms:W3CDTF">2022-01-25T15:05:42Z</dcterms:modified>
</cp:coreProperties>
</file>